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41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2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0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64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59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6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0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33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2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03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7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8F043-21FA-4930-8309-7841F6477AA4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9136A-625F-4391-B9AD-51D9389417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7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.uk/url?sa=i&amp;url=http://clipart-library.com/menu-cliparts.html&amp;psig=AOvVaw1UOKF7U_NxRX0rV_Opgkf7&amp;ust=1603215978697000&amp;source=images&amp;cd=vfe&amp;ved=0CAIQjRxqFwoTCMDdt4ybwewCFQAAAAAdAAAAAB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877080"/>
              </p:ext>
            </p:extLst>
          </p:nvPr>
        </p:nvGraphicFramePr>
        <p:xfrm>
          <a:off x="225122" y="1003926"/>
          <a:ext cx="9455591" cy="5550296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185368">
                  <a:extLst>
                    <a:ext uri="{9D8B030D-6E8A-4147-A177-3AD203B41FA5}">
                      <a16:colId xmlns:a16="http://schemas.microsoft.com/office/drawing/2014/main" val="2506508698"/>
                    </a:ext>
                  </a:extLst>
                </a:gridCol>
                <a:gridCol w="2267281">
                  <a:extLst>
                    <a:ext uri="{9D8B030D-6E8A-4147-A177-3AD203B41FA5}">
                      <a16:colId xmlns:a16="http://schemas.microsoft.com/office/drawing/2014/main" val="509399720"/>
                    </a:ext>
                  </a:extLst>
                </a:gridCol>
                <a:gridCol w="1844909">
                  <a:extLst>
                    <a:ext uri="{9D8B030D-6E8A-4147-A177-3AD203B41FA5}">
                      <a16:colId xmlns:a16="http://schemas.microsoft.com/office/drawing/2014/main" val="4154192274"/>
                    </a:ext>
                  </a:extLst>
                </a:gridCol>
                <a:gridCol w="2070816">
                  <a:extLst>
                    <a:ext uri="{9D8B030D-6E8A-4147-A177-3AD203B41FA5}">
                      <a16:colId xmlns:a16="http://schemas.microsoft.com/office/drawing/2014/main" val="2831561657"/>
                    </a:ext>
                  </a:extLst>
                </a:gridCol>
                <a:gridCol w="2087217">
                  <a:extLst>
                    <a:ext uri="{9D8B030D-6E8A-4147-A177-3AD203B41FA5}">
                      <a16:colId xmlns:a16="http://schemas.microsoft.com/office/drawing/2014/main" val="219391983"/>
                    </a:ext>
                  </a:extLst>
                </a:gridCol>
              </a:tblGrid>
              <a:tr h="291135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W/C 12.04.21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W/C 19.04.21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W/C 26.04.21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03.05.21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83885"/>
                  </a:ext>
                </a:extLst>
              </a:tr>
              <a:tr h="900108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Mince and Onion, carrots, mashed potato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Muffin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Sausages, peas, mashed potato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Cookie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Sausages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baked beans, mashed potato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Flake meal Biscuit 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Steak burger, carrots, mashed potato</a:t>
                      </a:r>
                    </a:p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Shortbread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439196"/>
                  </a:ext>
                </a:extLst>
              </a:tr>
              <a:tr h="10065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 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Steak burger, baked oven wedges, green beans, gravy 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Yoghurt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 bites, gravy, sweetcorn, mashed potato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Shortbread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1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goujons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peas, mashed potato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Jelly 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 curry, boiled rice, naan bread</a:t>
                      </a:r>
                    </a:p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Fruit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Muffin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238060"/>
                  </a:ext>
                </a:extLst>
              </a:tr>
              <a:tr h="101032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Fish fingers, baked beans, mashed potato 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Roast chicken, stuffing, carrots, oven roast potatoes, mashed potato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Muffin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Pork, stuffing, gravy, oven roast potatoes, mashed potato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Grapes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Cod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1" baseline="0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goujons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beans, mashed potato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Ice Cream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056509"/>
                  </a:ext>
                </a:extLst>
              </a:tr>
              <a:tr h="103857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  <a:r>
                        <a:rPr lang="en-GB" sz="14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Roast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turkey, stuffing, carrots and parsnip, gravy, mashed and roast potato 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Flake meal biscuit 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Cod fillet, baked beans, mashed potato</a:t>
                      </a:r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Jelly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 curry, boiled rice, naan bread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Chocolate Muffin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Chicken, stuffing, gravy, carrots and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parsnip, mashed and roast potato 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Cookie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50924"/>
                  </a:ext>
                </a:extLst>
              </a:tr>
              <a:tr h="96074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 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Hot dog, onions, chips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Ice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Cream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Marguerita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pizza, chips 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Ice Cream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Marguerita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Pizza, sweetcorn, chips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Ice Cream 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 bites, sweetcorn,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chips </a:t>
                      </a: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200" b="1" baseline="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Jelly 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91777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88274" y="313509"/>
            <a:ext cx="8125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Nursery and P1 April Dinner Menu </a:t>
            </a:r>
            <a:endParaRPr lang="en-GB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1" y="72268"/>
            <a:ext cx="789881" cy="7898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57" y="72268"/>
            <a:ext cx="776818" cy="7768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38" b="15200"/>
          <a:stretch/>
        </p:blipFill>
        <p:spPr>
          <a:xfrm>
            <a:off x="7507339" y="148851"/>
            <a:ext cx="1179462" cy="729426"/>
          </a:xfrm>
          <a:prstGeom prst="rect">
            <a:avLst/>
          </a:prstGeom>
        </p:spPr>
      </p:pic>
      <p:pic>
        <p:nvPicPr>
          <p:cNvPr id="1026" name="Picture 2" descr="Free Menu Cliparts, Download Free Clip Art, Free Clip Art on Clipart Librar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94" y="148851"/>
            <a:ext cx="1132991" cy="69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65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218</Words>
  <Application>Microsoft Office PowerPoint</Application>
  <PresentationFormat>A4 Paper (210x297 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Hamilton</dc:creator>
  <cp:lastModifiedBy>B Murphy</cp:lastModifiedBy>
  <cp:revision>41</cp:revision>
  <cp:lastPrinted>2020-09-28T14:12:33Z</cp:lastPrinted>
  <dcterms:created xsi:type="dcterms:W3CDTF">2018-08-10T11:39:27Z</dcterms:created>
  <dcterms:modified xsi:type="dcterms:W3CDTF">2021-03-11T09:34:56Z</dcterms:modified>
</cp:coreProperties>
</file>