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4"/>
  </p:notesMasterIdLst>
  <p:sldIdLst>
    <p:sldId id="256" r:id="rId2"/>
    <p:sldId id="259" r:id="rId3"/>
    <p:sldId id="257" r:id="rId4"/>
    <p:sldId id="262" r:id="rId5"/>
    <p:sldId id="288" r:id="rId6"/>
    <p:sldId id="289" r:id="rId7"/>
    <p:sldId id="260" r:id="rId8"/>
    <p:sldId id="290" r:id="rId9"/>
    <p:sldId id="291" r:id="rId10"/>
    <p:sldId id="292" r:id="rId11"/>
    <p:sldId id="293" r:id="rId12"/>
    <p:sldId id="266" r:id="rId13"/>
  </p:sldIdLst>
  <p:sldSz cx="9144000" cy="5143500" type="screen16x9"/>
  <p:notesSz cx="6858000" cy="9144000"/>
  <p:embeddedFontLst>
    <p:embeddedFont>
      <p:font typeface="Itim" panose="020B0604020202020204" charset="-34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536A8C-3039-45FA-95A1-5C29CA0BEEE9}">
  <a:tblStyle styleId="{FF536A8C-3039-45FA-95A1-5C29CA0BEE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8bca512db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8bca512db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8b93f3d687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8b93f3d687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8bca512db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8bca512db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94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8b93f3d687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8b93f3d687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805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376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8bca512db4_0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8bca512db4_0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6575" y="0"/>
            <a:ext cx="8579795" cy="5143484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54550" y="1135650"/>
            <a:ext cx="5634900" cy="28722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2572800" y="31168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2572800" y="22227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8280187" y="-46678"/>
            <a:ext cx="1305393" cy="134646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50900" y="-21500"/>
            <a:ext cx="771000" cy="51651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5917481" y="3990133"/>
            <a:ext cx="3474354" cy="888893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228557" y="-253382"/>
            <a:ext cx="711742" cy="793298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809300" y="4708652"/>
            <a:ext cx="2497551" cy="2401906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317430" y="-146232"/>
            <a:ext cx="102933" cy="551241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8740343" y="1780347"/>
            <a:ext cx="20479" cy="58449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55;p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720000" y="1246924"/>
            <a:ext cx="7704000" cy="3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400" lvl="1" indent="-304800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5">
    <p:bg>
      <p:bgPr>
        <a:solidFill>
          <a:srgbClr val="F3F3F3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3223200" y="1570950"/>
            <a:ext cx="2697600" cy="20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061575" y="13710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061575" y="2618975"/>
            <a:ext cx="28080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3983700" y="1758177"/>
            <a:ext cx="44403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5875800" y="2837502"/>
            <a:ext cx="2548200" cy="4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7673759" y="-287513"/>
            <a:ext cx="788762" cy="861588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2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890100" y="1760244"/>
            <a:ext cx="7533900" cy="27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9" r:id="rId5"/>
    <p:sldLayoutId id="2147483660" r:id="rId6"/>
    <p:sldLayoutId id="2147483664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9"/>
          <p:cNvSpPr txBox="1">
            <a:spLocks noGrp="1"/>
          </p:cNvSpPr>
          <p:nvPr>
            <p:ph type="ctrTitle"/>
          </p:nvPr>
        </p:nvSpPr>
        <p:spPr>
          <a:xfrm>
            <a:off x="2351850" y="1870591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London 2022</a:t>
            </a:r>
            <a:endParaRPr dirty="0"/>
          </a:p>
        </p:txBody>
      </p:sp>
      <p:sp>
        <p:nvSpPr>
          <p:cNvPr id="792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2038553" y="3424037"/>
            <a:ext cx="5015235" cy="416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GB" dirty="0"/>
              <a:t>Monday </a:t>
            </a:r>
            <a:r>
              <a:rPr lang="en-GB" dirty="0" smtClean="0"/>
              <a:t>28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/>
              <a:t>– Thursday </a:t>
            </a:r>
            <a:r>
              <a:rPr lang="en-GB" dirty="0" smtClean="0"/>
              <a:t>31</a:t>
            </a:r>
            <a:r>
              <a:rPr lang="en-GB" baseline="30000" dirty="0" smtClean="0"/>
              <a:t>st</a:t>
            </a:r>
            <a:r>
              <a:rPr lang="en-GB" dirty="0" smtClean="0"/>
              <a:t> March 2022</a:t>
            </a: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793" name="Google Shape;793;p29"/>
          <p:cNvCxnSpPr/>
          <p:nvPr/>
        </p:nvCxnSpPr>
        <p:spPr>
          <a:xfrm>
            <a:off x="5493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7165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4796078" y="4434972"/>
            <a:ext cx="2310700" cy="320922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29"/>
          <p:cNvSpPr/>
          <p:nvPr/>
        </p:nvSpPr>
        <p:spPr>
          <a:xfrm rot="489382">
            <a:off x="6587619" y="458135"/>
            <a:ext cx="932338" cy="512411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6" name="Google Shape;806;p29"/>
          <p:cNvGrpSpPr/>
          <p:nvPr/>
        </p:nvGrpSpPr>
        <p:grpSpPr>
          <a:xfrm rot="6705569">
            <a:off x="797958" y="1349623"/>
            <a:ext cx="806638" cy="421735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792;p29"/>
          <p:cNvSpPr txBox="1">
            <a:spLocks/>
          </p:cNvSpPr>
          <p:nvPr/>
        </p:nvSpPr>
        <p:spPr>
          <a:xfrm>
            <a:off x="2330763" y="1598804"/>
            <a:ext cx="44403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en-GB" dirty="0" smtClean="0"/>
              <a:t>Ballydown Primary School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07" y="1192713"/>
            <a:ext cx="1304925" cy="446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264703"/>
              </p:ext>
            </p:extLst>
          </p:nvPr>
        </p:nvGraphicFramePr>
        <p:xfrm>
          <a:off x="1630019" y="901147"/>
          <a:ext cx="6162260" cy="3491948"/>
        </p:xfrm>
        <a:graphic>
          <a:graphicData uri="http://schemas.openxmlformats.org/drawingml/2006/table">
            <a:tbl>
              <a:tblPr/>
              <a:tblGrid>
                <a:gridCol w="1473588">
                  <a:extLst>
                    <a:ext uri="{9D8B030D-6E8A-4147-A177-3AD203B41FA5}">
                      <a16:colId xmlns:a16="http://schemas.microsoft.com/office/drawing/2014/main" val="722984452"/>
                    </a:ext>
                  </a:extLst>
                </a:gridCol>
                <a:gridCol w="1592638">
                  <a:extLst>
                    <a:ext uri="{9D8B030D-6E8A-4147-A177-3AD203B41FA5}">
                      <a16:colId xmlns:a16="http://schemas.microsoft.com/office/drawing/2014/main" val="3442236353"/>
                    </a:ext>
                  </a:extLst>
                </a:gridCol>
                <a:gridCol w="1389814">
                  <a:extLst>
                    <a:ext uri="{9D8B030D-6E8A-4147-A177-3AD203B41FA5}">
                      <a16:colId xmlns:a16="http://schemas.microsoft.com/office/drawing/2014/main" val="1531637755"/>
                    </a:ext>
                  </a:extLst>
                </a:gridCol>
                <a:gridCol w="1706220">
                  <a:extLst>
                    <a:ext uri="{9D8B030D-6E8A-4147-A177-3AD203B41FA5}">
                      <a16:colId xmlns:a16="http://schemas.microsoft.com/office/drawing/2014/main" val="2009310322"/>
                    </a:ext>
                  </a:extLst>
                </a:gridCol>
              </a:tblGrid>
              <a:tr h="498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Mr Murphy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Ms Gordon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Mr Russell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Mrs Blair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Mrs McDonald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023707"/>
                  </a:ext>
                </a:extLst>
              </a:tr>
              <a:tr h="29930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James Hare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James Bowman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Robin Nelson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Callum Elliott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Molly </a:t>
                      </a: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McCrory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Maisie Nichol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Eva Gillham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Poppy Smyth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Ava McGrath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Edie Scott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Adam Green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Jacob Anderson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Joseph Brown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Jude </a:t>
                      </a: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Madeley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David Rogers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Alfie Brown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Finlay </a:t>
                      </a: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Mathers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William Shannon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Oscar White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Elliott Clarke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Bryson McClelland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Charlie Crawford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(12</a:t>
                      </a:r>
                      <a:r>
                        <a:rPr lang="en-GB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Catherine Hughes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Eva Carson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Lilly Woods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Penny Gibson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Sarah Martin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Kerry McVeigh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Jude Porter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Isaac McCrum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Michael </a:t>
                      </a: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Toal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Poppy Walsh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Ellen Doran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Sophie Little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Alicia Jeffers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Abigail </a:t>
                      </a: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Roke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Lily McCracken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Sophie McClintock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Olivia Shaw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Eva McKay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b="1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r>
                        <a:rPr lang="en-GB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416127"/>
                  </a:ext>
                </a:extLst>
              </a:tr>
            </a:tbl>
          </a:graphicData>
        </a:graphic>
      </p:graphicFrame>
      <p:sp>
        <p:nvSpPr>
          <p:cNvPr id="10" name="Google Shape;823;p30"/>
          <p:cNvSpPr txBox="1">
            <a:spLocks/>
          </p:cNvSpPr>
          <p:nvPr/>
        </p:nvSpPr>
        <p:spPr>
          <a:xfrm>
            <a:off x="816431" y="281582"/>
            <a:ext cx="770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1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algn="l"/>
            <a:r>
              <a:rPr lang="en-GB" sz="2800" dirty="0" smtClean="0"/>
              <a:t>Group List</a:t>
            </a:r>
            <a:endParaRPr lang="en-GB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36" y="3547843"/>
            <a:ext cx="1333255" cy="128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-27913" t="-17876" b="-1"/>
          <a:stretch/>
        </p:blipFill>
        <p:spPr>
          <a:xfrm>
            <a:off x="6801993" y="3286539"/>
            <a:ext cx="2094370" cy="1702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99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003938"/>
              </p:ext>
            </p:extLst>
          </p:nvPr>
        </p:nvGraphicFramePr>
        <p:xfrm>
          <a:off x="477077" y="627009"/>
          <a:ext cx="4041913" cy="269162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14325">
                  <a:extLst>
                    <a:ext uri="{9D8B030D-6E8A-4147-A177-3AD203B41FA5}">
                      <a16:colId xmlns:a16="http://schemas.microsoft.com/office/drawing/2014/main" val="3914992718"/>
                    </a:ext>
                  </a:extLst>
                </a:gridCol>
                <a:gridCol w="1058697">
                  <a:extLst>
                    <a:ext uri="{9D8B030D-6E8A-4147-A177-3AD203B41FA5}">
                      <a16:colId xmlns:a16="http://schemas.microsoft.com/office/drawing/2014/main" val="2394471025"/>
                    </a:ext>
                  </a:extLst>
                </a:gridCol>
                <a:gridCol w="899111">
                  <a:extLst>
                    <a:ext uri="{9D8B030D-6E8A-4147-A177-3AD203B41FA5}">
                      <a16:colId xmlns:a16="http://schemas.microsoft.com/office/drawing/2014/main" val="177374304"/>
                    </a:ext>
                  </a:extLst>
                </a:gridCol>
                <a:gridCol w="1069780">
                  <a:extLst>
                    <a:ext uri="{9D8B030D-6E8A-4147-A177-3AD203B41FA5}">
                      <a16:colId xmlns:a16="http://schemas.microsoft.com/office/drawing/2014/main" val="946754902"/>
                    </a:ext>
                  </a:extLst>
                </a:gridCol>
              </a:tblGrid>
              <a:tr h="20307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Boys </a:t>
                      </a:r>
                      <a:endParaRPr lang="en-GB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937519"/>
                  </a:ext>
                </a:extLst>
              </a:tr>
              <a:tr h="355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TRIPLE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Adam 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Jacob Anderson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Joseph </a:t>
                      </a:r>
                      <a:endParaRPr lang="en-GB" sz="105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Brown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910173"/>
                  </a:ext>
                </a:extLst>
              </a:tr>
              <a:tr h="355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TRIPLE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Jude </a:t>
                      </a:r>
                      <a:endParaRPr lang="en-GB" sz="1050" kern="120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Madeley</a:t>
                      </a:r>
                      <a:r>
                        <a:rPr lang="en-GB" sz="105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David </a:t>
                      </a:r>
                      <a:endParaRPr lang="en-GB" sz="105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Rogers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Alfie 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Brown 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073228"/>
                  </a:ext>
                </a:extLst>
              </a:tr>
              <a:tr h="355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TRIPLE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Finlay </a:t>
                      </a:r>
                      <a:endParaRPr lang="en-GB" sz="105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Mathers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William Shannon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Oscar 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White 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766480"/>
                  </a:ext>
                </a:extLst>
              </a:tr>
              <a:tr h="355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TRIPLE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Jude 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Porter 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Isaac McCrum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Michael 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Toal 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112940"/>
                  </a:ext>
                </a:extLst>
              </a:tr>
              <a:tr h="355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TRIPLE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Elliott 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Clarke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Bryson McClelland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Charlie </a:t>
                      </a:r>
                      <a:endParaRPr lang="en-GB" sz="1050" kern="120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Crawford 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623353"/>
                  </a:ext>
                </a:extLst>
              </a:tr>
              <a:tr h="355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DOUBLE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James 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Hare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James 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Bowman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780274"/>
                  </a:ext>
                </a:extLst>
              </a:tr>
              <a:tr h="3555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DOUBLE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Callum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Elliott</a:t>
                      </a:r>
                      <a:endParaRPr lang="en-GB" sz="10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Robin </a:t>
                      </a:r>
                      <a:endParaRPr lang="en-GB" sz="105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Nelson 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0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4946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979202"/>
              </p:ext>
            </p:extLst>
          </p:nvPr>
        </p:nvGraphicFramePr>
        <p:xfrm>
          <a:off x="4744278" y="627006"/>
          <a:ext cx="3929271" cy="270382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86058">
                  <a:extLst>
                    <a:ext uri="{9D8B030D-6E8A-4147-A177-3AD203B41FA5}">
                      <a16:colId xmlns:a16="http://schemas.microsoft.com/office/drawing/2014/main" val="3914992718"/>
                    </a:ext>
                  </a:extLst>
                </a:gridCol>
                <a:gridCol w="919065">
                  <a:extLst>
                    <a:ext uri="{9D8B030D-6E8A-4147-A177-3AD203B41FA5}">
                      <a16:colId xmlns:a16="http://schemas.microsoft.com/office/drawing/2014/main" val="2394471025"/>
                    </a:ext>
                  </a:extLst>
                </a:gridCol>
                <a:gridCol w="984182">
                  <a:extLst>
                    <a:ext uri="{9D8B030D-6E8A-4147-A177-3AD203B41FA5}">
                      <a16:colId xmlns:a16="http://schemas.microsoft.com/office/drawing/2014/main" val="27861948"/>
                    </a:ext>
                  </a:extLst>
                </a:gridCol>
                <a:gridCol w="1039966">
                  <a:extLst>
                    <a:ext uri="{9D8B030D-6E8A-4147-A177-3AD203B41FA5}">
                      <a16:colId xmlns:a16="http://schemas.microsoft.com/office/drawing/2014/main" val="946754902"/>
                    </a:ext>
                  </a:extLst>
                </a:gridCol>
              </a:tblGrid>
              <a:tr h="15994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Girls </a:t>
                      </a:r>
                      <a:endParaRPr lang="en-GB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875803"/>
                  </a:ext>
                </a:extLst>
              </a:tr>
              <a:tr h="361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TRIPLE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Poppy </a:t>
                      </a:r>
                      <a:endParaRPr lang="en-GB" sz="1100" kern="120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Walsh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Ellen 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Doran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Sophie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Little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418871"/>
                  </a:ext>
                </a:extLst>
              </a:tr>
              <a:tr h="361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TRIPLE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Alicia </a:t>
                      </a:r>
                      <a:endParaRPr lang="en-GB" sz="110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Jeffers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Abigail 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Roke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Lily </a:t>
                      </a:r>
                      <a:endParaRPr lang="en-GB" sz="110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McCracken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005499"/>
                  </a:ext>
                </a:extLst>
              </a:tr>
              <a:tr h="361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TRIPLE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Sophie McClintock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Olivia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Shaw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 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McKay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522438"/>
                  </a:ext>
                </a:extLst>
              </a:tr>
              <a:tr h="361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TRIPLE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Catherine Hughes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Carson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Lilly 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Woods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433300"/>
                  </a:ext>
                </a:extLst>
              </a:tr>
              <a:tr h="361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TRIPLE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Penny Gibson 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Sarah 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Martin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Kerry </a:t>
                      </a:r>
                      <a:endParaRPr lang="en-GB" sz="1100" kern="120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McVeigh 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677532"/>
                  </a:ext>
                </a:extLst>
              </a:tr>
              <a:tr h="361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TRIPLE</a:t>
                      </a:r>
                      <a:endParaRPr lang="en-GB" sz="8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Molly 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McCrory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Maisie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Nichol</a:t>
                      </a:r>
                      <a:endParaRPr lang="en-GB" sz="105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 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Gillham 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225677"/>
                  </a:ext>
                </a:extLst>
              </a:tr>
              <a:tr h="361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b="1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TRIPLE</a:t>
                      </a:r>
                      <a:endParaRPr lang="en-GB" sz="8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Poppy </a:t>
                      </a:r>
                      <a:endParaRPr lang="en-GB" sz="1100" dirty="0" smtClean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Smyth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Ava 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McGrath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Edie 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Scott </a:t>
                      </a:r>
                      <a:endParaRPr lang="en-GB" sz="105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3344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304046"/>
              </p:ext>
            </p:extLst>
          </p:nvPr>
        </p:nvGraphicFramePr>
        <p:xfrm>
          <a:off x="3014870" y="3552964"/>
          <a:ext cx="3286538" cy="139561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24763">
                  <a:extLst>
                    <a:ext uri="{9D8B030D-6E8A-4147-A177-3AD203B41FA5}">
                      <a16:colId xmlns:a16="http://schemas.microsoft.com/office/drawing/2014/main" val="4109745680"/>
                    </a:ext>
                  </a:extLst>
                </a:gridCol>
                <a:gridCol w="768728">
                  <a:extLst>
                    <a:ext uri="{9D8B030D-6E8A-4147-A177-3AD203B41FA5}">
                      <a16:colId xmlns:a16="http://schemas.microsoft.com/office/drawing/2014/main" val="2227531188"/>
                    </a:ext>
                  </a:extLst>
                </a:gridCol>
                <a:gridCol w="823194">
                  <a:extLst>
                    <a:ext uri="{9D8B030D-6E8A-4147-A177-3AD203B41FA5}">
                      <a16:colId xmlns:a16="http://schemas.microsoft.com/office/drawing/2014/main" val="2067094793"/>
                    </a:ext>
                  </a:extLst>
                </a:gridCol>
                <a:gridCol w="869853">
                  <a:extLst>
                    <a:ext uri="{9D8B030D-6E8A-4147-A177-3AD203B41FA5}">
                      <a16:colId xmlns:a16="http://schemas.microsoft.com/office/drawing/2014/main" val="1363691146"/>
                    </a:ext>
                  </a:extLst>
                </a:gridCol>
              </a:tblGrid>
              <a:tr h="183973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TEACHERS &amp; 1 COACH DRIVER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208763"/>
                  </a:ext>
                </a:extLst>
              </a:tr>
              <a:tr h="145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SINGLE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 Murphy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793725"/>
                  </a:ext>
                </a:extLst>
              </a:tr>
              <a:tr h="145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SINGLE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 Russell 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398638"/>
                  </a:ext>
                </a:extLst>
              </a:tr>
              <a:tr h="145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SINGLE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Mrs Blair</a:t>
                      </a:r>
                      <a:endParaRPr lang="en-GB" sz="11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943032"/>
                  </a:ext>
                </a:extLst>
              </a:tr>
              <a:tr h="145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SINGLE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Ms Gordon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342098"/>
                  </a:ext>
                </a:extLst>
              </a:tr>
              <a:tr h="145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SINGLE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Mrs McDonald 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099129"/>
                  </a:ext>
                </a:extLst>
              </a:tr>
              <a:tr h="145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SINGLE</a:t>
                      </a:r>
                      <a:endParaRPr lang="en-GB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5" marR="26405" marT="36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842019"/>
                  </a:ext>
                </a:extLst>
              </a:tr>
            </a:tbl>
          </a:graphicData>
        </a:graphic>
      </p:graphicFrame>
      <p:sp>
        <p:nvSpPr>
          <p:cNvPr id="8" name="Google Shape;823;p30"/>
          <p:cNvSpPr txBox="1">
            <a:spLocks/>
          </p:cNvSpPr>
          <p:nvPr/>
        </p:nvSpPr>
        <p:spPr>
          <a:xfrm>
            <a:off x="3367475" y="149841"/>
            <a:ext cx="2437272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1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algn="l"/>
            <a:r>
              <a:rPr lang="en-GB" sz="2800" dirty="0" smtClean="0"/>
              <a:t>London Rooms</a:t>
            </a:r>
            <a:endParaRPr lang="en-GB" sz="2800" dirty="0"/>
          </a:p>
        </p:txBody>
      </p:sp>
      <p:pic>
        <p:nvPicPr>
          <p:cNvPr id="9" name="Picture 15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487" y="3552964"/>
            <a:ext cx="1295400" cy="119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9549" y="3601931"/>
            <a:ext cx="1295400" cy="119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3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39"/>
          <p:cNvGrpSpPr/>
          <p:nvPr/>
        </p:nvGrpSpPr>
        <p:grpSpPr>
          <a:xfrm>
            <a:off x="3476925" y="1940288"/>
            <a:ext cx="2190131" cy="176025"/>
            <a:chOff x="4345425" y="2175475"/>
            <a:chExt cx="800750" cy="176025"/>
          </a:xfrm>
        </p:grpSpPr>
        <p:sp>
          <p:nvSpPr>
            <p:cNvPr id="1226" name="Google Shape;1226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228;p39"/>
          <p:cNvGrpSpPr/>
          <p:nvPr/>
        </p:nvGrpSpPr>
        <p:grpSpPr>
          <a:xfrm>
            <a:off x="3733250" y="2407525"/>
            <a:ext cx="1677491" cy="176025"/>
            <a:chOff x="4345425" y="2175475"/>
            <a:chExt cx="800750" cy="176025"/>
          </a:xfrm>
        </p:grpSpPr>
        <p:sp>
          <p:nvSpPr>
            <p:cNvPr id="1229" name="Google Shape;1229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1" name="Google Shape;1231;p39"/>
          <p:cNvGrpSpPr/>
          <p:nvPr/>
        </p:nvGrpSpPr>
        <p:grpSpPr>
          <a:xfrm rot="140656">
            <a:off x="3657768" y="2861848"/>
            <a:ext cx="1828441" cy="176031"/>
            <a:chOff x="4345425" y="2175475"/>
            <a:chExt cx="800750" cy="176025"/>
          </a:xfrm>
        </p:grpSpPr>
        <p:sp>
          <p:nvSpPr>
            <p:cNvPr id="1232" name="Google Shape;1232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" name="Google Shape;1234;p39"/>
          <p:cNvGrpSpPr/>
          <p:nvPr/>
        </p:nvGrpSpPr>
        <p:grpSpPr>
          <a:xfrm rot="140725">
            <a:off x="3947857" y="3353395"/>
            <a:ext cx="1234670" cy="176031"/>
            <a:chOff x="4345425" y="2175475"/>
            <a:chExt cx="800750" cy="176025"/>
          </a:xfrm>
        </p:grpSpPr>
        <p:sp>
          <p:nvSpPr>
            <p:cNvPr id="1235" name="Google Shape;1235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8" name="Google Shape;1238;p39"/>
          <p:cNvSpPr/>
          <p:nvPr/>
        </p:nvSpPr>
        <p:spPr>
          <a:xfrm>
            <a:off x="7335175" y="3492600"/>
            <a:ext cx="1030054" cy="1376819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39"/>
          <p:cNvSpPr/>
          <p:nvPr/>
        </p:nvSpPr>
        <p:spPr>
          <a:xfrm rot="9797852">
            <a:off x="544930" y="949988"/>
            <a:ext cx="1030058" cy="1376825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501" y="1430528"/>
            <a:ext cx="3240545" cy="2266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7754" l="6152" r="94629">
                        <a14:foregroundMark x1="20020" y1="8301" x2="25391" y2="16113"/>
                        <a14:foregroundMark x1="64941" y1="6543" x2="64355" y2="14355"/>
                        <a14:foregroundMark x1="51172" y1="59082" x2="64941" y2="97754"/>
                        <a14:foregroundMark x1="84473" y1="63281" x2="79688" y2="82422"/>
                        <a14:foregroundMark x1="78223" y1="83008" x2="71289" y2="88770"/>
                        <a14:foregroundMark x1="22949" y1="86328" x2="50879" y2="94434"/>
                        <a14:foregroundMark x1="21484" y1="83301" x2="21484" y2="83301"/>
                        <a14:foregroundMark x1="20313" y1="81836" x2="20313" y2="81836"/>
                        <a14:foregroundMark x1="18457" y1="84863" x2="18457" y2="84863"/>
                        <a14:foregroundMark x1="20313" y1="89355" x2="20313" y2="89355"/>
                        <a14:foregroundMark x1="43066" y1="68945" x2="43066" y2="68945"/>
                        <a14:foregroundMark x1="43359" y1="70410" x2="44238" y2="74023"/>
                        <a14:foregroundMark x1="44922" y1="78809" x2="46094" y2="80957"/>
                        <a14:foregroundMark x1="63477" y1="61719" x2="64355" y2="65918"/>
                        <a14:foregroundMark x1="67676" y1="69824" x2="68262" y2="72559"/>
                        <a14:foregroundMark x1="29297" y1="9570" x2="29297" y2="10742"/>
                        <a14:foregroundMark x1="15527" y1="20313" x2="15527" y2="19434"/>
                        <a14:foregroundMark x1="92285" y1="42578" x2="89258" y2="33887"/>
                        <a14:foregroundMark x1="8594" y1="23926" x2="8594" y2="23926"/>
                        <a14:foregroundMark x1="9766" y1="23926" x2="8594" y2="24512"/>
                        <a14:foregroundMark x1="11914" y1="35059" x2="13672" y2="35059"/>
                        <a14:foregroundMark x1="22656" y1="8301" x2="21191" y2="5957"/>
                        <a14:foregroundMark x1="75195" y1="5371" x2="75195" y2="5371"/>
                        <a14:foregroundMark x1="94629" y1="22461" x2="94629" y2="22461"/>
                        <a14:foregroundMark x1="8594" y1="41602" x2="8594" y2="41602"/>
                        <a14:foregroundMark x1="9180" y1="41016" x2="7715" y2="40723"/>
                        <a14:foregroundMark x1="64648" y1="5078" x2="64648" y2="5957"/>
                        <a14:foregroundMark x1="57324" y1="91797" x2="60059" y2="94824"/>
                        <a14:foregroundMark x1="66016" y1="88477" x2="65430" y2="89746"/>
                        <a14:foregroundMark x1="69922" y1="88867" x2="69629" y2="96582"/>
                        <a14:foregroundMark x1="54980" y1="93066" x2="56152" y2="97559"/>
                        <a14:foregroundMark x1="51367" y1="58203" x2="49512" y2="58789"/>
                        <a14:foregroundMark x1="52832" y1="58496" x2="52832" y2="58496"/>
                        <a14:foregroundMark x1="52832" y1="58203" x2="52246" y2="58203"/>
                        <a14:foregroundMark x1="25195" y1="81641" x2="25879" y2="83691"/>
                        <a14:foregroundMark x1="18945" y1="87012" x2="22559" y2="87012"/>
                        <a14:foregroundMark x1="19238" y1="90039" x2="21680" y2="88184"/>
                        <a14:foregroundMark x1="82813" y1="59766" x2="83105" y2="63672"/>
                        <a14:foregroundMark x1="85840" y1="59473" x2="84668" y2="64258"/>
                        <a14:foregroundMark x1="87891" y1="62109" x2="85840" y2="63672"/>
                        <a14:foregroundMark x1="78906" y1="63672" x2="81641" y2="65137"/>
                        <a14:foregroundMark x1="90039" y1="62988" x2="88184" y2="63672"/>
                        <a14:foregroundMark x1="60352" y1="82520" x2="60938" y2="84961"/>
                        <a14:foregroundMark x1="52832" y1="95410" x2="74414" y2="88477"/>
                        <a14:foregroundMark x1="18945" y1="89746" x2="29785" y2="88184"/>
                        <a14:foregroundMark x1="52539" y1="69922" x2="55859" y2="82227"/>
                        <a14:foregroundMark x1="49805" y1="63965" x2="59766" y2="82813"/>
                        <a14:foregroundMark x1="57324" y1="62109" x2="59766" y2="75879"/>
                        <a14:foregroundMark x1="48633" y1="69336" x2="58203" y2="80762"/>
                        <a14:foregroundMark x1="47754" y1="61230" x2="45313" y2="66309"/>
                        <a14:foregroundMark x1="49219" y1="60059" x2="50391" y2="59766"/>
                        <a14:foregroundMark x1="45313" y1="75586" x2="46582" y2="77734"/>
                        <a14:foregroundMark x1="48340" y1="58789" x2="45020" y2="62109"/>
                        <a14:foregroundMark x1="25195" y1="81348" x2="25586" y2="83398"/>
                        <a14:foregroundMark x1="18652" y1="87012" x2="17188" y2="87305"/>
                        <a14:foregroundMark x1="16797" y1="83398" x2="19238" y2="85547"/>
                        <a14:foregroundMark x1="19824" y1="81934" x2="21387" y2="86133"/>
                        <a14:foregroundMark x1="25195" y1="80762" x2="25195" y2="84668"/>
                        <a14:foregroundMark x1="85547" y1="58789" x2="85840" y2="61816"/>
                        <a14:foregroundMark x1="82520" y1="58789" x2="83984" y2="62988"/>
                        <a14:foregroundMark x1="82227" y1="58496" x2="83691" y2="60938"/>
                        <a14:foregroundMark x1="25195" y1="80762" x2="25879" y2="83398"/>
                        <a14:foregroundMark x1="16797" y1="84668" x2="19824" y2="84961"/>
                        <a14:foregroundMark x1="16797" y1="88184" x2="20410" y2="88184"/>
                        <a14:foregroundMark x1="84375" y1="72363" x2="83691" y2="74707"/>
                        <a14:foregroundMark x1="30078" y1="88867" x2="34570" y2="90332"/>
                        <a14:foregroundMark x1="29785" y1="91211" x2="32422" y2="91211"/>
                        <a14:foregroundMark x1="32715" y1="92676" x2="35156" y2="93652"/>
                        <a14:foregroundMark x1="39063" y1="94824" x2="42383" y2="95410"/>
                        <a14:foregroundMark x1="45898" y1="95996" x2="48926" y2="96289"/>
                        <a14:foregroundMark x1="72656" y1="94238" x2="78027" y2="88477"/>
                        <a14:foregroundMark x1="78613" y1="87891" x2="81641" y2="82227"/>
                        <a14:foregroundMark x1="86133" y1="59082" x2="86133" y2="61230"/>
                        <a14:foregroundMark x1="45605" y1="75293" x2="42969" y2="77148"/>
                        <a14:foregroundMark x1="6934" y1="42188" x2="8203" y2="42188"/>
                        <a14:foregroundMark x1="81738" y1="66797" x2="81738" y2="66797"/>
                        <a14:foregroundMark x1="82520" y1="67480" x2="82715" y2="68262"/>
                        <a14:foregroundMark x1="82715" y1="69238" x2="81250" y2="70996"/>
                        <a14:foregroundMark x1="27441" y1="86328" x2="26465" y2="87109"/>
                        <a14:foregroundMark x1="26758" y1="84375" x2="26953" y2="84863"/>
                        <a14:foregroundMark x1="30273" y1="87109" x2="31738" y2="87891"/>
                        <a14:foregroundMark x1="33008" y1="87598" x2="35254" y2="88086"/>
                        <a14:foregroundMark x1="37793" y1="89063" x2="45313" y2="90332"/>
                        <a14:foregroundMark x1="76660" y1="81543" x2="72949" y2="85059"/>
                        <a14:foregroundMark x1="92969" y1="39941" x2="94434" y2="41895"/>
                        <a14:foregroundMark x1="91211" y1="33594" x2="91992" y2="33105"/>
                        <a14:backgroundMark x1="58398" y1="10449" x2="59277" y2="10156"/>
                        <a14:backgroundMark x1="20020" y1="18262" x2="19727" y2="21582"/>
                        <a14:backgroundMark x1="11914" y1="38379" x2="14844" y2="36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338" y="2445790"/>
            <a:ext cx="2697710" cy="26977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5466828" y="729567"/>
            <a:ext cx="2497551" cy="2401906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5" name="Google Shape;905;p32"/>
          <p:cNvSpPr txBox="1">
            <a:spLocks noGrp="1"/>
          </p:cNvSpPr>
          <p:nvPr>
            <p:ph type="body" idx="1"/>
          </p:nvPr>
        </p:nvSpPr>
        <p:spPr>
          <a:xfrm>
            <a:off x="-19718" y="2235247"/>
            <a:ext cx="4896618" cy="1243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Maybe it's because I'm a Londoner,</a:t>
            </a:r>
            <a:b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That I love London so.</a:t>
            </a:r>
            <a:b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Maybe it's because I'm a Londoner</a:t>
            </a:r>
            <a:b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That I think of her, wherever I go.</a:t>
            </a:r>
            <a:b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 get a funny feeling inside of me</a:t>
            </a:r>
            <a:b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Just walking up and down.</a:t>
            </a:r>
            <a:b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Maybe it's because I'm a Londoner</a:t>
            </a:r>
            <a:b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GB" sz="1800" b="1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That I love London Town.</a:t>
            </a:r>
            <a:r>
              <a:rPr lang="en-GB" sz="1800" dirty="0">
                <a:solidFill>
                  <a:schemeClr val="bg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</a:p>
        </p:txBody>
      </p:sp>
      <p:grpSp>
        <p:nvGrpSpPr>
          <p:cNvPr id="906" name="Google Shape;906;p32"/>
          <p:cNvGrpSpPr/>
          <p:nvPr/>
        </p:nvGrpSpPr>
        <p:grpSpPr>
          <a:xfrm rot="2556023">
            <a:off x="6678930" y="1059602"/>
            <a:ext cx="945380" cy="1746467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9389" y="3651109"/>
              <a:ext cx="374604" cy="871569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325" y="3719775"/>
              <a:ext cx="23925" cy="52975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5800" y="3742450"/>
              <a:ext cx="10225" cy="27275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550" y="3877700"/>
              <a:ext cx="60275" cy="34650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3800" y="3854950"/>
              <a:ext cx="38375" cy="26000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9275" y="3833800"/>
              <a:ext cx="18725" cy="17825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375" y="4434875"/>
              <a:ext cx="173600" cy="275375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32"/>
          <p:cNvGrpSpPr/>
          <p:nvPr/>
        </p:nvGrpSpPr>
        <p:grpSpPr>
          <a:xfrm flipH="1">
            <a:off x="1273862" y="2089950"/>
            <a:ext cx="2383432" cy="176025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32"/>
          <p:cNvGrpSpPr/>
          <p:nvPr/>
        </p:nvGrpSpPr>
        <p:grpSpPr>
          <a:xfrm rot="674490">
            <a:off x="4483999" y="4094913"/>
            <a:ext cx="3474315" cy="888859"/>
            <a:chOff x="3809875" y="1963175"/>
            <a:chExt cx="1923600" cy="492150"/>
          </a:xfrm>
        </p:grpSpPr>
        <p:sp>
          <p:nvSpPr>
            <p:cNvPr id="918" name="Google Shape;918;p3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32"/>
          <p:cNvGrpSpPr/>
          <p:nvPr/>
        </p:nvGrpSpPr>
        <p:grpSpPr>
          <a:xfrm rot="1386640">
            <a:off x="3606831" y="807890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986" y="86648"/>
            <a:ext cx="2487087" cy="1938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01" b="90878" l="10000" r="90000">
                        <a14:foregroundMark x1="48571" y1="7939" x2="48571" y2="7939"/>
                        <a14:foregroundMark x1="76429" y1="36993" x2="76429" y2="36993"/>
                        <a14:foregroundMark x1="35119" y1="32095" x2="35119" y2="32095"/>
                        <a14:foregroundMark x1="54762" y1="86824" x2="54762" y2="86824"/>
                        <a14:foregroundMark x1="41667" y1="90372" x2="41667" y2="90372"/>
                        <a14:foregroundMark x1="58452" y1="90878" x2="58452" y2="90878"/>
                        <a14:foregroundMark x1="50476" y1="52196" x2="50476" y2="521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3680">
            <a:off x="5338031" y="1645797"/>
            <a:ext cx="1321555" cy="93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7510"/>
          <a:stretch/>
        </p:blipFill>
        <p:spPr>
          <a:xfrm>
            <a:off x="7271853" y="3038838"/>
            <a:ext cx="1707593" cy="1816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11" descr="ag00165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304" y="3451204"/>
            <a:ext cx="1442157" cy="54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30"/>
          <p:cNvGrpSpPr/>
          <p:nvPr/>
        </p:nvGrpSpPr>
        <p:grpSpPr>
          <a:xfrm>
            <a:off x="699619" y="910975"/>
            <a:ext cx="4356480" cy="176025"/>
            <a:chOff x="4345425" y="2175475"/>
            <a:chExt cx="800750" cy="176025"/>
          </a:xfrm>
        </p:grpSpPr>
        <p:sp>
          <p:nvSpPr>
            <p:cNvPr id="821" name="Google Shape;821;p3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3" name="Google Shape;823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Day 1 – Monday 28</a:t>
            </a:r>
            <a:r>
              <a:rPr lang="en" baseline="30000" dirty="0" smtClean="0"/>
              <a:t>th</a:t>
            </a:r>
            <a:r>
              <a:rPr lang="en" dirty="0" smtClean="0"/>
              <a:t> March 2022</a:t>
            </a:r>
            <a:endParaRPr dirty="0"/>
          </a:p>
        </p:txBody>
      </p:sp>
      <p:sp>
        <p:nvSpPr>
          <p:cNvPr id="824" name="Google Shape;824;p30"/>
          <p:cNvSpPr txBox="1">
            <a:spLocks noGrp="1"/>
          </p:cNvSpPr>
          <p:nvPr>
            <p:ph type="body" idx="1"/>
          </p:nvPr>
        </p:nvSpPr>
        <p:spPr>
          <a:xfrm>
            <a:off x="720000" y="1246923"/>
            <a:ext cx="7704000" cy="3484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Arrive @ school from </a:t>
            </a:r>
            <a:r>
              <a:rPr lang="en-GB" sz="1800" b="1" dirty="0" smtClean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06:15</a:t>
            </a: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endParaRPr lang="en-GB" sz="1800" b="1" dirty="0">
              <a:solidFill>
                <a:schemeClr val="bg2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Depart school on coach at </a:t>
            </a:r>
            <a:r>
              <a:rPr lang="en-GB" sz="1800" b="1" dirty="0" smtClean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06:30</a:t>
            </a: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Depart from Belfast City Airport (BHD) at </a:t>
            </a:r>
            <a:r>
              <a:rPr lang="en-GB" sz="1800" b="1" dirty="0" smtClean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08:55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Arrive at London Heathrow (LHR) at </a:t>
            </a:r>
            <a:r>
              <a:rPr lang="en-GB" sz="1800" b="1" dirty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10:15</a:t>
            </a:r>
            <a:r>
              <a:rPr lang="en-GB" sz="1800" b="1" dirty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[EI 930]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Pupils </a:t>
            </a:r>
            <a:r>
              <a:rPr lang="en-GB" sz="1800" b="1" dirty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will need a packed lunch today!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12:00</a:t>
            </a: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Windsor Castle</a:t>
            </a:r>
            <a:endParaRPr lang="en-GB" sz="1800" b="1" dirty="0">
              <a:solidFill>
                <a:schemeClr val="bg2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17:00</a:t>
            </a:r>
            <a:r>
              <a:rPr lang="en-GB" sz="18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Check in Ramada London North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19:30</a:t>
            </a: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Ten </a:t>
            </a:r>
            <a:r>
              <a:rPr lang="en-GB" sz="1800" b="1" dirty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Pin Bowling at Hollywood </a:t>
            </a: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Bowl</a:t>
            </a:r>
          </a:p>
        </p:txBody>
      </p:sp>
      <p:grpSp>
        <p:nvGrpSpPr>
          <p:cNvPr id="825" name="Google Shape;825;p30"/>
          <p:cNvGrpSpPr/>
          <p:nvPr/>
        </p:nvGrpSpPr>
        <p:grpSpPr>
          <a:xfrm rot="18616624">
            <a:off x="-389197" y="130176"/>
            <a:ext cx="2090396" cy="618782"/>
            <a:chOff x="4038775" y="3369325"/>
            <a:chExt cx="1789725" cy="711700"/>
          </a:xfrm>
        </p:grpSpPr>
        <p:sp>
          <p:nvSpPr>
            <p:cNvPr id="826" name="Google Shape;826;p30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9" b="92092" l="2857" r="96429">
                        <a14:foregroundMark x1="8333" y1="24490" x2="8333" y2="24490"/>
                        <a14:foregroundMark x1="6667" y1="53061" x2="6667" y2="53061"/>
                        <a14:foregroundMark x1="4405" y1="16837" x2="4405" y2="16837"/>
                        <a14:foregroundMark x1="3929" y1="54082" x2="3929" y2="54082"/>
                        <a14:foregroundMark x1="3214" y1="54847" x2="3214" y2="54847"/>
                        <a14:foregroundMark x1="27500" y1="92092" x2="27500" y2="92092"/>
                        <a14:foregroundMark x1="92143" y1="44133" x2="92143" y2="44133"/>
                        <a14:foregroundMark x1="96429" y1="44388" x2="96429" y2="44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92543">
            <a:off x="5088919" y="1074629"/>
            <a:ext cx="1561836" cy="728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582" y="3640704"/>
            <a:ext cx="2517866" cy="1469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461" y="1916550"/>
            <a:ext cx="2414225" cy="1603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3471" y="108232"/>
            <a:ext cx="1761759" cy="1761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844" l="3418" r="92188">
                        <a14:foregroundMark x1="57129" y1="52051" x2="48633" y2="66016"/>
                        <a14:foregroundMark x1="65625" y1="43555" x2="81934" y2="44238"/>
                        <a14:foregroundMark x1="91504" y1="78223" x2="92188" y2="83008"/>
                        <a14:foregroundMark x1="13574" y1="74121" x2="13574" y2="77539"/>
                        <a14:foregroundMark x1="26172" y1="79980" x2="26172" y2="79980"/>
                        <a14:foregroundMark x1="9180" y1="72168" x2="9180" y2="72168"/>
                        <a14:foregroundMark x1="22461" y1="75488" x2="22461" y2="75488"/>
                        <a14:foregroundMark x1="22754" y1="80957" x2="22754" y2="80957"/>
                        <a14:foregroundMark x1="22754" y1="83008" x2="22754" y2="83008"/>
                        <a14:foregroundMark x1="49707" y1="44531" x2="49707" y2="44531"/>
                        <a14:foregroundMark x1="53418" y1="43555" x2="53418" y2="43555"/>
                        <a14:foregroundMark x1="53027" y1="42871" x2="50977" y2="42871"/>
                        <a14:foregroundMark x1="47949" y1="45605" x2="52344" y2="42188"/>
                        <a14:foregroundMark x1="45898" y1="42188" x2="47266" y2="42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12373" flipH="1">
            <a:off x="-44873" y="3397963"/>
            <a:ext cx="1630927" cy="1638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oogle Shape;1052;p35"/>
          <p:cNvGrpSpPr/>
          <p:nvPr/>
        </p:nvGrpSpPr>
        <p:grpSpPr>
          <a:xfrm>
            <a:off x="6548273" y="1385475"/>
            <a:ext cx="1875837" cy="176025"/>
            <a:chOff x="4345425" y="2175475"/>
            <a:chExt cx="800750" cy="176025"/>
          </a:xfrm>
        </p:grpSpPr>
        <p:sp>
          <p:nvSpPr>
            <p:cNvPr id="1053" name="Google Shape;1053;p35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6" name="Google Shape;1056;p35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Day 2 – Tuesday 29</a:t>
            </a:r>
            <a:r>
              <a:rPr lang="en" baseline="30000" dirty="0" smtClean="0"/>
              <a:t>th</a:t>
            </a:r>
            <a:r>
              <a:rPr lang="en" dirty="0" smtClean="0"/>
              <a:t> March </a:t>
            </a:r>
            <a:endParaRPr dirty="0"/>
          </a:p>
        </p:txBody>
      </p:sp>
      <p:grpSp>
        <p:nvGrpSpPr>
          <p:cNvPr id="1057" name="Google Shape;1057;p35"/>
          <p:cNvGrpSpPr/>
          <p:nvPr/>
        </p:nvGrpSpPr>
        <p:grpSpPr>
          <a:xfrm>
            <a:off x="5204143" y="944575"/>
            <a:ext cx="3220056" cy="176025"/>
            <a:chOff x="4345425" y="2175475"/>
            <a:chExt cx="800750" cy="176025"/>
          </a:xfrm>
        </p:grpSpPr>
        <p:sp>
          <p:nvSpPr>
            <p:cNvPr id="1058" name="Google Shape;1058;p35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35"/>
          <p:cNvGrpSpPr/>
          <p:nvPr/>
        </p:nvGrpSpPr>
        <p:grpSpPr>
          <a:xfrm>
            <a:off x="1202396" y="605799"/>
            <a:ext cx="580423" cy="681083"/>
            <a:chOff x="645175" y="3632150"/>
            <a:chExt cx="394550" cy="462975"/>
          </a:xfrm>
        </p:grpSpPr>
        <p:sp>
          <p:nvSpPr>
            <p:cNvPr id="1061" name="Google Shape;1061;p35"/>
            <p:cNvSpPr/>
            <p:nvPr/>
          </p:nvSpPr>
          <p:spPr>
            <a:xfrm>
              <a:off x="699725" y="3704850"/>
              <a:ext cx="320175" cy="366225"/>
            </a:xfrm>
            <a:custGeom>
              <a:avLst/>
              <a:gdLst/>
              <a:ahLst/>
              <a:cxnLst/>
              <a:rect l="l" t="t" r="r" b="b"/>
              <a:pathLst>
                <a:path w="12807" h="14649" extrusionOk="0">
                  <a:moveTo>
                    <a:pt x="967" y="1"/>
                  </a:moveTo>
                  <a:cubicBezTo>
                    <a:pt x="714" y="1"/>
                    <a:pt x="444" y="127"/>
                    <a:pt x="390" y="378"/>
                  </a:cubicBezTo>
                  <a:cubicBezTo>
                    <a:pt x="276" y="926"/>
                    <a:pt x="161" y="1451"/>
                    <a:pt x="70" y="1999"/>
                  </a:cubicBezTo>
                  <a:cubicBezTo>
                    <a:pt x="1" y="2332"/>
                    <a:pt x="253" y="2497"/>
                    <a:pt x="523" y="2497"/>
                  </a:cubicBezTo>
                  <a:cubicBezTo>
                    <a:pt x="696" y="2497"/>
                    <a:pt x="876" y="2429"/>
                    <a:pt x="983" y="2295"/>
                  </a:cubicBezTo>
                  <a:cubicBezTo>
                    <a:pt x="1052" y="2204"/>
                    <a:pt x="1143" y="2113"/>
                    <a:pt x="1211" y="2044"/>
                  </a:cubicBezTo>
                  <a:lnTo>
                    <a:pt x="1211" y="2044"/>
                  </a:lnTo>
                  <a:lnTo>
                    <a:pt x="960" y="2957"/>
                  </a:lnTo>
                  <a:cubicBezTo>
                    <a:pt x="884" y="3273"/>
                    <a:pt x="1117" y="3400"/>
                    <a:pt x="1378" y="3400"/>
                  </a:cubicBezTo>
                  <a:cubicBezTo>
                    <a:pt x="1588" y="3400"/>
                    <a:pt x="1817" y="3318"/>
                    <a:pt x="1919" y="3186"/>
                  </a:cubicBezTo>
                  <a:lnTo>
                    <a:pt x="2832" y="2044"/>
                  </a:lnTo>
                  <a:lnTo>
                    <a:pt x="2832" y="2044"/>
                  </a:lnTo>
                  <a:cubicBezTo>
                    <a:pt x="2832" y="2090"/>
                    <a:pt x="2809" y="2159"/>
                    <a:pt x="2809" y="2227"/>
                  </a:cubicBezTo>
                  <a:cubicBezTo>
                    <a:pt x="2604" y="2775"/>
                    <a:pt x="2444" y="3345"/>
                    <a:pt x="2353" y="3962"/>
                  </a:cubicBezTo>
                  <a:cubicBezTo>
                    <a:pt x="2330" y="4236"/>
                    <a:pt x="2490" y="4373"/>
                    <a:pt x="2695" y="4395"/>
                  </a:cubicBezTo>
                  <a:cubicBezTo>
                    <a:pt x="2581" y="4829"/>
                    <a:pt x="2444" y="5286"/>
                    <a:pt x="2307" y="5719"/>
                  </a:cubicBezTo>
                  <a:cubicBezTo>
                    <a:pt x="2200" y="6051"/>
                    <a:pt x="2438" y="6211"/>
                    <a:pt x="2714" y="6211"/>
                  </a:cubicBezTo>
                  <a:cubicBezTo>
                    <a:pt x="2970" y="6211"/>
                    <a:pt x="3257" y="6074"/>
                    <a:pt x="3334" y="5811"/>
                  </a:cubicBezTo>
                  <a:cubicBezTo>
                    <a:pt x="3425" y="5605"/>
                    <a:pt x="3494" y="5377"/>
                    <a:pt x="3585" y="5171"/>
                  </a:cubicBezTo>
                  <a:lnTo>
                    <a:pt x="3585" y="5171"/>
                  </a:lnTo>
                  <a:cubicBezTo>
                    <a:pt x="3562" y="5263"/>
                    <a:pt x="3540" y="5331"/>
                    <a:pt x="3540" y="5423"/>
                  </a:cubicBezTo>
                  <a:cubicBezTo>
                    <a:pt x="3494" y="5582"/>
                    <a:pt x="3471" y="5719"/>
                    <a:pt x="3471" y="5879"/>
                  </a:cubicBezTo>
                  <a:cubicBezTo>
                    <a:pt x="3429" y="6219"/>
                    <a:pt x="3662" y="6361"/>
                    <a:pt x="3916" y="6361"/>
                  </a:cubicBezTo>
                  <a:cubicBezTo>
                    <a:pt x="3935" y="6361"/>
                    <a:pt x="3954" y="6360"/>
                    <a:pt x="3973" y="6358"/>
                  </a:cubicBezTo>
                  <a:lnTo>
                    <a:pt x="3973" y="6358"/>
                  </a:lnTo>
                  <a:cubicBezTo>
                    <a:pt x="3836" y="6838"/>
                    <a:pt x="3677" y="7340"/>
                    <a:pt x="3540" y="7819"/>
                  </a:cubicBezTo>
                  <a:cubicBezTo>
                    <a:pt x="3433" y="8178"/>
                    <a:pt x="3699" y="8367"/>
                    <a:pt x="3984" y="8367"/>
                  </a:cubicBezTo>
                  <a:cubicBezTo>
                    <a:pt x="4189" y="8367"/>
                    <a:pt x="4403" y="8270"/>
                    <a:pt x="4498" y="8070"/>
                  </a:cubicBezTo>
                  <a:cubicBezTo>
                    <a:pt x="4795" y="7477"/>
                    <a:pt x="5115" y="6929"/>
                    <a:pt x="5480" y="6404"/>
                  </a:cubicBezTo>
                  <a:lnTo>
                    <a:pt x="5480" y="6404"/>
                  </a:lnTo>
                  <a:cubicBezTo>
                    <a:pt x="5343" y="6975"/>
                    <a:pt x="5183" y="7545"/>
                    <a:pt x="4978" y="8116"/>
                  </a:cubicBezTo>
                  <a:cubicBezTo>
                    <a:pt x="4772" y="8527"/>
                    <a:pt x="4590" y="8960"/>
                    <a:pt x="4475" y="9417"/>
                  </a:cubicBezTo>
                  <a:cubicBezTo>
                    <a:pt x="4383" y="9772"/>
                    <a:pt x="4647" y="9960"/>
                    <a:pt x="4931" y="9960"/>
                  </a:cubicBezTo>
                  <a:cubicBezTo>
                    <a:pt x="5140" y="9960"/>
                    <a:pt x="5360" y="9858"/>
                    <a:pt x="5457" y="9645"/>
                  </a:cubicBezTo>
                  <a:cubicBezTo>
                    <a:pt x="5457" y="9600"/>
                    <a:pt x="5480" y="9577"/>
                    <a:pt x="5503" y="9531"/>
                  </a:cubicBezTo>
                  <a:cubicBezTo>
                    <a:pt x="5503" y="9531"/>
                    <a:pt x="5503" y="9531"/>
                    <a:pt x="5503" y="9508"/>
                  </a:cubicBezTo>
                  <a:cubicBezTo>
                    <a:pt x="5548" y="9440"/>
                    <a:pt x="5571" y="9348"/>
                    <a:pt x="5617" y="9257"/>
                  </a:cubicBezTo>
                  <a:lnTo>
                    <a:pt x="5617" y="9257"/>
                  </a:lnTo>
                  <a:cubicBezTo>
                    <a:pt x="5571" y="9554"/>
                    <a:pt x="5503" y="9851"/>
                    <a:pt x="5480" y="10170"/>
                  </a:cubicBezTo>
                  <a:cubicBezTo>
                    <a:pt x="5457" y="10307"/>
                    <a:pt x="5503" y="10398"/>
                    <a:pt x="5548" y="10467"/>
                  </a:cubicBezTo>
                  <a:cubicBezTo>
                    <a:pt x="5160" y="10923"/>
                    <a:pt x="4795" y="11380"/>
                    <a:pt x="4407" y="11836"/>
                  </a:cubicBezTo>
                  <a:cubicBezTo>
                    <a:pt x="4079" y="12243"/>
                    <a:pt x="4382" y="12574"/>
                    <a:pt x="4745" y="12574"/>
                  </a:cubicBezTo>
                  <a:cubicBezTo>
                    <a:pt x="4912" y="12574"/>
                    <a:pt x="5092" y="12504"/>
                    <a:pt x="5229" y="12339"/>
                  </a:cubicBezTo>
                  <a:cubicBezTo>
                    <a:pt x="5457" y="12087"/>
                    <a:pt x="5685" y="11814"/>
                    <a:pt x="5913" y="11563"/>
                  </a:cubicBezTo>
                  <a:cubicBezTo>
                    <a:pt x="5959" y="11608"/>
                    <a:pt x="6028" y="11631"/>
                    <a:pt x="6096" y="11654"/>
                  </a:cubicBezTo>
                  <a:cubicBezTo>
                    <a:pt x="5868" y="11973"/>
                    <a:pt x="5662" y="12316"/>
                    <a:pt x="5480" y="12658"/>
                  </a:cubicBezTo>
                  <a:cubicBezTo>
                    <a:pt x="5366" y="12886"/>
                    <a:pt x="5457" y="13183"/>
                    <a:pt x="5708" y="13274"/>
                  </a:cubicBezTo>
                  <a:cubicBezTo>
                    <a:pt x="5766" y="13297"/>
                    <a:pt x="5824" y="13307"/>
                    <a:pt x="5880" y="13307"/>
                  </a:cubicBezTo>
                  <a:cubicBezTo>
                    <a:pt x="6108" y="13307"/>
                    <a:pt x="6310" y="13138"/>
                    <a:pt x="6438" y="12955"/>
                  </a:cubicBezTo>
                  <a:cubicBezTo>
                    <a:pt x="6507" y="12841"/>
                    <a:pt x="6575" y="12727"/>
                    <a:pt x="6644" y="12612"/>
                  </a:cubicBezTo>
                  <a:lnTo>
                    <a:pt x="6644" y="12612"/>
                  </a:lnTo>
                  <a:cubicBezTo>
                    <a:pt x="6528" y="12976"/>
                    <a:pt x="6781" y="13228"/>
                    <a:pt x="7075" y="13228"/>
                  </a:cubicBezTo>
                  <a:cubicBezTo>
                    <a:pt x="7243" y="13228"/>
                    <a:pt x="7424" y="13146"/>
                    <a:pt x="7557" y="12955"/>
                  </a:cubicBezTo>
                  <a:cubicBezTo>
                    <a:pt x="7876" y="12476"/>
                    <a:pt x="8196" y="11973"/>
                    <a:pt x="8493" y="11448"/>
                  </a:cubicBezTo>
                  <a:cubicBezTo>
                    <a:pt x="8789" y="11015"/>
                    <a:pt x="9132" y="10581"/>
                    <a:pt x="9474" y="10147"/>
                  </a:cubicBezTo>
                  <a:lnTo>
                    <a:pt x="9474" y="10147"/>
                  </a:lnTo>
                  <a:cubicBezTo>
                    <a:pt x="8607" y="11334"/>
                    <a:pt x="7854" y="12590"/>
                    <a:pt x="7237" y="13936"/>
                  </a:cubicBezTo>
                  <a:cubicBezTo>
                    <a:pt x="7057" y="14341"/>
                    <a:pt x="7330" y="14608"/>
                    <a:pt x="7642" y="14608"/>
                  </a:cubicBezTo>
                  <a:cubicBezTo>
                    <a:pt x="7805" y="14608"/>
                    <a:pt x="7979" y="14535"/>
                    <a:pt x="8105" y="14370"/>
                  </a:cubicBezTo>
                  <a:cubicBezTo>
                    <a:pt x="8264" y="14187"/>
                    <a:pt x="8379" y="14005"/>
                    <a:pt x="8516" y="13822"/>
                  </a:cubicBezTo>
                  <a:lnTo>
                    <a:pt x="8516" y="13822"/>
                  </a:lnTo>
                  <a:cubicBezTo>
                    <a:pt x="8516" y="13868"/>
                    <a:pt x="8493" y="13891"/>
                    <a:pt x="8470" y="13936"/>
                  </a:cubicBezTo>
                  <a:cubicBezTo>
                    <a:pt x="8322" y="14364"/>
                    <a:pt x="8604" y="14649"/>
                    <a:pt x="8920" y="14649"/>
                  </a:cubicBezTo>
                  <a:cubicBezTo>
                    <a:pt x="9093" y="14649"/>
                    <a:pt x="9277" y="14564"/>
                    <a:pt x="9406" y="14370"/>
                  </a:cubicBezTo>
                  <a:cubicBezTo>
                    <a:pt x="9657" y="14005"/>
                    <a:pt x="9908" y="13617"/>
                    <a:pt x="10136" y="13252"/>
                  </a:cubicBezTo>
                  <a:lnTo>
                    <a:pt x="10136" y="13252"/>
                  </a:lnTo>
                  <a:cubicBezTo>
                    <a:pt x="10113" y="13503"/>
                    <a:pt x="10113" y="13731"/>
                    <a:pt x="10113" y="13982"/>
                  </a:cubicBezTo>
                  <a:cubicBezTo>
                    <a:pt x="10142" y="14295"/>
                    <a:pt x="10400" y="14492"/>
                    <a:pt x="10657" y="14492"/>
                  </a:cubicBezTo>
                  <a:cubicBezTo>
                    <a:pt x="10813" y="14492"/>
                    <a:pt x="10969" y="14420"/>
                    <a:pt x="11072" y="14256"/>
                  </a:cubicBezTo>
                  <a:cubicBezTo>
                    <a:pt x="11072" y="14233"/>
                    <a:pt x="11072" y="14233"/>
                    <a:pt x="11072" y="14233"/>
                  </a:cubicBezTo>
                  <a:cubicBezTo>
                    <a:pt x="11118" y="14324"/>
                    <a:pt x="11186" y="14416"/>
                    <a:pt x="11277" y="14461"/>
                  </a:cubicBezTo>
                  <a:cubicBezTo>
                    <a:pt x="11355" y="14518"/>
                    <a:pt x="11446" y="14544"/>
                    <a:pt x="11537" y="14544"/>
                  </a:cubicBezTo>
                  <a:cubicBezTo>
                    <a:pt x="11740" y="14544"/>
                    <a:pt x="11945" y="14415"/>
                    <a:pt x="12008" y="14210"/>
                  </a:cubicBezTo>
                  <a:cubicBezTo>
                    <a:pt x="12396" y="12978"/>
                    <a:pt x="12647" y="11745"/>
                    <a:pt x="12761" y="10467"/>
                  </a:cubicBezTo>
                  <a:cubicBezTo>
                    <a:pt x="12761" y="10284"/>
                    <a:pt x="12693" y="10147"/>
                    <a:pt x="12601" y="10056"/>
                  </a:cubicBezTo>
                  <a:cubicBezTo>
                    <a:pt x="12715" y="9440"/>
                    <a:pt x="12784" y="8778"/>
                    <a:pt x="12807" y="8116"/>
                  </a:cubicBezTo>
                  <a:cubicBezTo>
                    <a:pt x="12807" y="7979"/>
                    <a:pt x="12761" y="7865"/>
                    <a:pt x="12693" y="7796"/>
                  </a:cubicBezTo>
                  <a:cubicBezTo>
                    <a:pt x="12739" y="7487"/>
                    <a:pt x="12513" y="7262"/>
                    <a:pt x="12249" y="7262"/>
                  </a:cubicBezTo>
                  <a:cubicBezTo>
                    <a:pt x="12123" y="7262"/>
                    <a:pt x="11989" y="7313"/>
                    <a:pt x="11871" y="7431"/>
                  </a:cubicBezTo>
                  <a:cubicBezTo>
                    <a:pt x="11734" y="7568"/>
                    <a:pt x="11597" y="7705"/>
                    <a:pt x="11460" y="7819"/>
                  </a:cubicBezTo>
                  <a:cubicBezTo>
                    <a:pt x="11476" y="7566"/>
                    <a:pt x="11239" y="7379"/>
                    <a:pt x="10994" y="7379"/>
                  </a:cubicBezTo>
                  <a:cubicBezTo>
                    <a:pt x="10885" y="7379"/>
                    <a:pt x="10775" y="7416"/>
                    <a:pt x="10684" y="7500"/>
                  </a:cubicBezTo>
                  <a:cubicBezTo>
                    <a:pt x="10296" y="7842"/>
                    <a:pt x="9931" y="8207"/>
                    <a:pt x="9588" y="8572"/>
                  </a:cubicBezTo>
                  <a:cubicBezTo>
                    <a:pt x="9506" y="8490"/>
                    <a:pt x="9399" y="8444"/>
                    <a:pt x="9283" y="8444"/>
                  </a:cubicBezTo>
                  <a:cubicBezTo>
                    <a:pt x="9175" y="8444"/>
                    <a:pt x="9060" y="8484"/>
                    <a:pt x="8949" y="8572"/>
                  </a:cubicBezTo>
                  <a:cubicBezTo>
                    <a:pt x="8858" y="8641"/>
                    <a:pt x="8767" y="8709"/>
                    <a:pt x="8675" y="8778"/>
                  </a:cubicBezTo>
                  <a:cubicBezTo>
                    <a:pt x="8652" y="8687"/>
                    <a:pt x="8607" y="8595"/>
                    <a:pt x="8516" y="8527"/>
                  </a:cubicBezTo>
                  <a:cubicBezTo>
                    <a:pt x="8516" y="8504"/>
                    <a:pt x="8516" y="8504"/>
                    <a:pt x="8493" y="8504"/>
                  </a:cubicBezTo>
                  <a:cubicBezTo>
                    <a:pt x="8584" y="8344"/>
                    <a:pt x="8675" y="8184"/>
                    <a:pt x="8767" y="8025"/>
                  </a:cubicBezTo>
                  <a:cubicBezTo>
                    <a:pt x="8926" y="7751"/>
                    <a:pt x="8789" y="7545"/>
                    <a:pt x="8561" y="7454"/>
                  </a:cubicBezTo>
                  <a:cubicBezTo>
                    <a:pt x="8652" y="7271"/>
                    <a:pt x="8744" y="7066"/>
                    <a:pt x="8858" y="6883"/>
                  </a:cubicBezTo>
                  <a:cubicBezTo>
                    <a:pt x="9024" y="6535"/>
                    <a:pt x="8709" y="6388"/>
                    <a:pt x="8398" y="6388"/>
                  </a:cubicBezTo>
                  <a:cubicBezTo>
                    <a:pt x="8240" y="6388"/>
                    <a:pt x="8083" y="6426"/>
                    <a:pt x="7991" y="6495"/>
                  </a:cubicBezTo>
                  <a:cubicBezTo>
                    <a:pt x="7717" y="6701"/>
                    <a:pt x="7466" y="6929"/>
                    <a:pt x="7237" y="7157"/>
                  </a:cubicBezTo>
                  <a:cubicBezTo>
                    <a:pt x="7306" y="6952"/>
                    <a:pt x="7397" y="6746"/>
                    <a:pt x="7488" y="6518"/>
                  </a:cubicBezTo>
                  <a:cubicBezTo>
                    <a:pt x="7640" y="6170"/>
                    <a:pt x="7339" y="6013"/>
                    <a:pt x="7033" y="6013"/>
                  </a:cubicBezTo>
                  <a:cubicBezTo>
                    <a:pt x="6878" y="6013"/>
                    <a:pt x="6721" y="6053"/>
                    <a:pt x="6621" y="6130"/>
                  </a:cubicBezTo>
                  <a:cubicBezTo>
                    <a:pt x="6598" y="6153"/>
                    <a:pt x="6598" y="6153"/>
                    <a:pt x="6575" y="6176"/>
                  </a:cubicBezTo>
                  <a:cubicBezTo>
                    <a:pt x="6667" y="5674"/>
                    <a:pt x="6758" y="5194"/>
                    <a:pt x="6804" y="4692"/>
                  </a:cubicBezTo>
                  <a:cubicBezTo>
                    <a:pt x="6846" y="4352"/>
                    <a:pt x="6607" y="4179"/>
                    <a:pt x="6343" y="4179"/>
                  </a:cubicBezTo>
                  <a:cubicBezTo>
                    <a:pt x="6182" y="4179"/>
                    <a:pt x="6012" y="4243"/>
                    <a:pt x="5891" y="4373"/>
                  </a:cubicBezTo>
                  <a:cubicBezTo>
                    <a:pt x="5754" y="4532"/>
                    <a:pt x="5640" y="4669"/>
                    <a:pt x="5503" y="4829"/>
                  </a:cubicBezTo>
                  <a:cubicBezTo>
                    <a:pt x="5640" y="4395"/>
                    <a:pt x="5754" y="3962"/>
                    <a:pt x="5891" y="3528"/>
                  </a:cubicBezTo>
                  <a:cubicBezTo>
                    <a:pt x="5991" y="3211"/>
                    <a:pt x="5701" y="3004"/>
                    <a:pt x="5414" y="3004"/>
                  </a:cubicBezTo>
                  <a:cubicBezTo>
                    <a:pt x="5307" y="3004"/>
                    <a:pt x="5201" y="3033"/>
                    <a:pt x="5115" y="3094"/>
                  </a:cubicBezTo>
                  <a:cubicBezTo>
                    <a:pt x="5046" y="3140"/>
                    <a:pt x="4978" y="3208"/>
                    <a:pt x="4909" y="3254"/>
                  </a:cubicBezTo>
                  <a:cubicBezTo>
                    <a:pt x="4978" y="2866"/>
                    <a:pt x="5023" y="2455"/>
                    <a:pt x="5092" y="2067"/>
                  </a:cubicBezTo>
                  <a:cubicBezTo>
                    <a:pt x="5128" y="1780"/>
                    <a:pt x="4825" y="1620"/>
                    <a:pt x="4550" y="1620"/>
                  </a:cubicBezTo>
                  <a:cubicBezTo>
                    <a:pt x="4475" y="1620"/>
                    <a:pt x="4402" y="1632"/>
                    <a:pt x="4338" y="1656"/>
                  </a:cubicBezTo>
                  <a:cubicBezTo>
                    <a:pt x="4361" y="1474"/>
                    <a:pt x="4407" y="1268"/>
                    <a:pt x="4430" y="1086"/>
                  </a:cubicBezTo>
                  <a:cubicBezTo>
                    <a:pt x="4473" y="806"/>
                    <a:pt x="4170" y="627"/>
                    <a:pt x="3906" y="627"/>
                  </a:cubicBezTo>
                  <a:cubicBezTo>
                    <a:pt x="3890" y="627"/>
                    <a:pt x="3875" y="628"/>
                    <a:pt x="3859" y="629"/>
                  </a:cubicBezTo>
                  <a:cubicBezTo>
                    <a:pt x="3859" y="606"/>
                    <a:pt x="3836" y="561"/>
                    <a:pt x="3836" y="538"/>
                  </a:cubicBezTo>
                  <a:cubicBezTo>
                    <a:pt x="3803" y="294"/>
                    <a:pt x="3630" y="201"/>
                    <a:pt x="3435" y="201"/>
                  </a:cubicBezTo>
                  <a:cubicBezTo>
                    <a:pt x="3227" y="201"/>
                    <a:pt x="2995" y="306"/>
                    <a:pt x="2878" y="447"/>
                  </a:cubicBezTo>
                  <a:lnTo>
                    <a:pt x="2604" y="789"/>
                  </a:lnTo>
                  <a:cubicBezTo>
                    <a:pt x="2690" y="496"/>
                    <a:pt x="2399" y="320"/>
                    <a:pt x="2133" y="320"/>
                  </a:cubicBezTo>
                  <a:cubicBezTo>
                    <a:pt x="2047" y="320"/>
                    <a:pt x="1963" y="339"/>
                    <a:pt x="1896" y="378"/>
                  </a:cubicBezTo>
                  <a:cubicBezTo>
                    <a:pt x="1714" y="469"/>
                    <a:pt x="1554" y="584"/>
                    <a:pt x="1394" y="698"/>
                  </a:cubicBezTo>
                  <a:lnTo>
                    <a:pt x="1440" y="447"/>
                  </a:lnTo>
                  <a:cubicBezTo>
                    <a:pt x="1499" y="149"/>
                    <a:pt x="1243" y="1"/>
                    <a:pt x="96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645175" y="3632150"/>
              <a:ext cx="394550" cy="462975"/>
            </a:xfrm>
            <a:custGeom>
              <a:avLst/>
              <a:gdLst/>
              <a:ahLst/>
              <a:cxnLst/>
              <a:rect l="l" t="t" r="r" b="b"/>
              <a:pathLst>
                <a:path w="15782" h="18519" extrusionOk="0">
                  <a:moveTo>
                    <a:pt x="7182" y="1688"/>
                  </a:moveTo>
                  <a:cubicBezTo>
                    <a:pt x="8027" y="5067"/>
                    <a:pt x="9214" y="8331"/>
                    <a:pt x="10720" y="11503"/>
                  </a:cubicBezTo>
                  <a:cubicBezTo>
                    <a:pt x="10775" y="11612"/>
                    <a:pt x="10914" y="11677"/>
                    <a:pt x="11038" y="11677"/>
                  </a:cubicBezTo>
                  <a:cubicBezTo>
                    <a:pt x="11071" y="11677"/>
                    <a:pt x="11103" y="11673"/>
                    <a:pt x="11131" y="11663"/>
                  </a:cubicBezTo>
                  <a:cubicBezTo>
                    <a:pt x="12409" y="11275"/>
                    <a:pt x="13665" y="10910"/>
                    <a:pt x="14920" y="10545"/>
                  </a:cubicBezTo>
                  <a:lnTo>
                    <a:pt x="14920" y="10545"/>
                  </a:lnTo>
                  <a:cubicBezTo>
                    <a:pt x="14578" y="12941"/>
                    <a:pt x="14098" y="15315"/>
                    <a:pt x="13459" y="17666"/>
                  </a:cubicBezTo>
                  <a:cubicBezTo>
                    <a:pt x="10789" y="16776"/>
                    <a:pt x="8118" y="15886"/>
                    <a:pt x="5425" y="14995"/>
                  </a:cubicBezTo>
                  <a:cubicBezTo>
                    <a:pt x="6475" y="14242"/>
                    <a:pt x="7525" y="13558"/>
                    <a:pt x="8620" y="12873"/>
                  </a:cubicBezTo>
                  <a:cubicBezTo>
                    <a:pt x="8780" y="12781"/>
                    <a:pt x="8712" y="12530"/>
                    <a:pt x="8552" y="12485"/>
                  </a:cubicBezTo>
                  <a:cubicBezTo>
                    <a:pt x="8529" y="12439"/>
                    <a:pt x="8529" y="12416"/>
                    <a:pt x="8506" y="12393"/>
                  </a:cubicBezTo>
                  <a:cubicBezTo>
                    <a:pt x="6132" y="9403"/>
                    <a:pt x="3759" y="6413"/>
                    <a:pt x="1385" y="3423"/>
                  </a:cubicBezTo>
                  <a:lnTo>
                    <a:pt x="1385" y="3423"/>
                  </a:lnTo>
                  <a:cubicBezTo>
                    <a:pt x="2092" y="3492"/>
                    <a:pt x="2800" y="3583"/>
                    <a:pt x="3508" y="3651"/>
                  </a:cubicBezTo>
                  <a:cubicBezTo>
                    <a:pt x="3950" y="3702"/>
                    <a:pt x="4721" y="3931"/>
                    <a:pt x="5321" y="3931"/>
                  </a:cubicBezTo>
                  <a:cubicBezTo>
                    <a:pt x="5527" y="3931"/>
                    <a:pt x="5713" y="3904"/>
                    <a:pt x="5859" y="3834"/>
                  </a:cubicBezTo>
                  <a:cubicBezTo>
                    <a:pt x="6498" y="3537"/>
                    <a:pt x="6886" y="2556"/>
                    <a:pt x="7182" y="1688"/>
                  </a:cubicBezTo>
                  <a:close/>
                  <a:moveTo>
                    <a:pt x="7247" y="0"/>
                  </a:moveTo>
                  <a:cubicBezTo>
                    <a:pt x="7113" y="0"/>
                    <a:pt x="6983" y="59"/>
                    <a:pt x="6931" y="182"/>
                  </a:cubicBezTo>
                  <a:cubicBezTo>
                    <a:pt x="6703" y="730"/>
                    <a:pt x="6475" y="1278"/>
                    <a:pt x="6224" y="1825"/>
                  </a:cubicBezTo>
                  <a:cubicBezTo>
                    <a:pt x="5829" y="2767"/>
                    <a:pt x="5772" y="3036"/>
                    <a:pt x="4718" y="3036"/>
                  </a:cubicBezTo>
                  <a:cubicBezTo>
                    <a:pt x="4674" y="3036"/>
                    <a:pt x="4628" y="3036"/>
                    <a:pt x="4580" y="3035"/>
                  </a:cubicBezTo>
                  <a:cubicBezTo>
                    <a:pt x="3279" y="3012"/>
                    <a:pt x="1910" y="2738"/>
                    <a:pt x="632" y="2579"/>
                  </a:cubicBezTo>
                  <a:cubicBezTo>
                    <a:pt x="621" y="2578"/>
                    <a:pt x="611" y="2577"/>
                    <a:pt x="601" y="2577"/>
                  </a:cubicBezTo>
                  <a:cubicBezTo>
                    <a:pt x="312" y="2577"/>
                    <a:pt x="0" y="2885"/>
                    <a:pt x="221" y="3149"/>
                  </a:cubicBezTo>
                  <a:cubicBezTo>
                    <a:pt x="2754" y="6345"/>
                    <a:pt x="5311" y="9563"/>
                    <a:pt x="7844" y="12759"/>
                  </a:cubicBezTo>
                  <a:cubicBezTo>
                    <a:pt x="6635" y="13329"/>
                    <a:pt x="5516" y="14014"/>
                    <a:pt x="4443" y="14813"/>
                  </a:cubicBezTo>
                  <a:cubicBezTo>
                    <a:pt x="4169" y="15018"/>
                    <a:pt x="4238" y="15384"/>
                    <a:pt x="4558" y="15475"/>
                  </a:cubicBezTo>
                  <a:cubicBezTo>
                    <a:pt x="7570" y="16502"/>
                    <a:pt x="10606" y="17483"/>
                    <a:pt x="13642" y="18511"/>
                  </a:cubicBezTo>
                  <a:cubicBezTo>
                    <a:pt x="13666" y="18516"/>
                    <a:pt x="13690" y="18518"/>
                    <a:pt x="13714" y="18518"/>
                  </a:cubicBezTo>
                  <a:cubicBezTo>
                    <a:pt x="13893" y="18518"/>
                    <a:pt x="14058" y="18375"/>
                    <a:pt x="14098" y="18214"/>
                  </a:cubicBezTo>
                  <a:cubicBezTo>
                    <a:pt x="14829" y="15543"/>
                    <a:pt x="15377" y="12850"/>
                    <a:pt x="15742" y="10111"/>
                  </a:cubicBezTo>
                  <a:cubicBezTo>
                    <a:pt x="15781" y="9874"/>
                    <a:pt x="15616" y="9636"/>
                    <a:pt x="15392" y="9636"/>
                  </a:cubicBezTo>
                  <a:cubicBezTo>
                    <a:pt x="15358" y="9636"/>
                    <a:pt x="15322" y="9642"/>
                    <a:pt x="15285" y="9654"/>
                  </a:cubicBezTo>
                  <a:cubicBezTo>
                    <a:pt x="14258" y="9951"/>
                    <a:pt x="13071" y="10522"/>
                    <a:pt x="12021" y="10613"/>
                  </a:cubicBezTo>
                  <a:cubicBezTo>
                    <a:pt x="11854" y="10728"/>
                    <a:pt x="11701" y="10786"/>
                    <a:pt x="11558" y="10786"/>
                  </a:cubicBezTo>
                  <a:cubicBezTo>
                    <a:pt x="11389" y="10786"/>
                    <a:pt x="11234" y="10705"/>
                    <a:pt x="11086" y="10545"/>
                  </a:cubicBezTo>
                  <a:cubicBezTo>
                    <a:pt x="10926" y="10202"/>
                    <a:pt x="10766" y="9860"/>
                    <a:pt x="10629" y="9517"/>
                  </a:cubicBezTo>
                  <a:cubicBezTo>
                    <a:pt x="10332" y="8878"/>
                    <a:pt x="10058" y="8216"/>
                    <a:pt x="9807" y="7554"/>
                  </a:cubicBezTo>
                  <a:cubicBezTo>
                    <a:pt x="8894" y="5181"/>
                    <a:pt x="8164" y="2738"/>
                    <a:pt x="7616" y="250"/>
                  </a:cubicBezTo>
                  <a:cubicBezTo>
                    <a:pt x="7578" y="87"/>
                    <a:pt x="7410" y="0"/>
                    <a:pt x="7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35"/>
          <p:cNvGrpSpPr/>
          <p:nvPr/>
        </p:nvGrpSpPr>
        <p:grpSpPr>
          <a:xfrm rot="5400000" flipH="1">
            <a:off x="7673764" y="4014821"/>
            <a:ext cx="771546" cy="905351"/>
            <a:chOff x="645175" y="3632150"/>
            <a:chExt cx="394550" cy="462975"/>
          </a:xfrm>
        </p:grpSpPr>
        <p:sp>
          <p:nvSpPr>
            <p:cNvPr id="1064" name="Google Shape;1064;p35"/>
            <p:cNvSpPr/>
            <p:nvPr/>
          </p:nvSpPr>
          <p:spPr>
            <a:xfrm>
              <a:off x="699725" y="3704850"/>
              <a:ext cx="320175" cy="366225"/>
            </a:xfrm>
            <a:custGeom>
              <a:avLst/>
              <a:gdLst/>
              <a:ahLst/>
              <a:cxnLst/>
              <a:rect l="l" t="t" r="r" b="b"/>
              <a:pathLst>
                <a:path w="12807" h="14649" extrusionOk="0">
                  <a:moveTo>
                    <a:pt x="967" y="1"/>
                  </a:moveTo>
                  <a:cubicBezTo>
                    <a:pt x="714" y="1"/>
                    <a:pt x="444" y="127"/>
                    <a:pt x="390" y="378"/>
                  </a:cubicBezTo>
                  <a:cubicBezTo>
                    <a:pt x="276" y="926"/>
                    <a:pt x="161" y="1451"/>
                    <a:pt x="70" y="1999"/>
                  </a:cubicBezTo>
                  <a:cubicBezTo>
                    <a:pt x="1" y="2332"/>
                    <a:pt x="253" y="2497"/>
                    <a:pt x="523" y="2497"/>
                  </a:cubicBezTo>
                  <a:cubicBezTo>
                    <a:pt x="696" y="2497"/>
                    <a:pt x="876" y="2429"/>
                    <a:pt x="983" y="2295"/>
                  </a:cubicBezTo>
                  <a:cubicBezTo>
                    <a:pt x="1052" y="2204"/>
                    <a:pt x="1143" y="2113"/>
                    <a:pt x="1211" y="2044"/>
                  </a:cubicBezTo>
                  <a:lnTo>
                    <a:pt x="1211" y="2044"/>
                  </a:lnTo>
                  <a:lnTo>
                    <a:pt x="960" y="2957"/>
                  </a:lnTo>
                  <a:cubicBezTo>
                    <a:pt x="884" y="3273"/>
                    <a:pt x="1117" y="3400"/>
                    <a:pt x="1378" y="3400"/>
                  </a:cubicBezTo>
                  <a:cubicBezTo>
                    <a:pt x="1588" y="3400"/>
                    <a:pt x="1817" y="3318"/>
                    <a:pt x="1919" y="3186"/>
                  </a:cubicBezTo>
                  <a:lnTo>
                    <a:pt x="2832" y="2044"/>
                  </a:lnTo>
                  <a:lnTo>
                    <a:pt x="2832" y="2044"/>
                  </a:lnTo>
                  <a:cubicBezTo>
                    <a:pt x="2832" y="2090"/>
                    <a:pt x="2809" y="2159"/>
                    <a:pt x="2809" y="2227"/>
                  </a:cubicBezTo>
                  <a:cubicBezTo>
                    <a:pt x="2604" y="2775"/>
                    <a:pt x="2444" y="3345"/>
                    <a:pt x="2353" y="3962"/>
                  </a:cubicBezTo>
                  <a:cubicBezTo>
                    <a:pt x="2330" y="4236"/>
                    <a:pt x="2490" y="4373"/>
                    <a:pt x="2695" y="4395"/>
                  </a:cubicBezTo>
                  <a:cubicBezTo>
                    <a:pt x="2581" y="4829"/>
                    <a:pt x="2444" y="5286"/>
                    <a:pt x="2307" y="5719"/>
                  </a:cubicBezTo>
                  <a:cubicBezTo>
                    <a:pt x="2200" y="6051"/>
                    <a:pt x="2438" y="6211"/>
                    <a:pt x="2714" y="6211"/>
                  </a:cubicBezTo>
                  <a:cubicBezTo>
                    <a:pt x="2970" y="6211"/>
                    <a:pt x="3257" y="6074"/>
                    <a:pt x="3334" y="5811"/>
                  </a:cubicBezTo>
                  <a:cubicBezTo>
                    <a:pt x="3425" y="5605"/>
                    <a:pt x="3494" y="5377"/>
                    <a:pt x="3585" y="5171"/>
                  </a:cubicBezTo>
                  <a:lnTo>
                    <a:pt x="3585" y="5171"/>
                  </a:lnTo>
                  <a:cubicBezTo>
                    <a:pt x="3562" y="5263"/>
                    <a:pt x="3540" y="5331"/>
                    <a:pt x="3540" y="5423"/>
                  </a:cubicBezTo>
                  <a:cubicBezTo>
                    <a:pt x="3494" y="5582"/>
                    <a:pt x="3471" y="5719"/>
                    <a:pt x="3471" y="5879"/>
                  </a:cubicBezTo>
                  <a:cubicBezTo>
                    <a:pt x="3429" y="6219"/>
                    <a:pt x="3662" y="6361"/>
                    <a:pt x="3916" y="6361"/>
                  </a:cubicBezTo>
                  <a:cubicBezTo>
                    <a:pt x="3935" y="6361"/>
                    <a:pt x="3954" y="6360"/>
                    <a:pt x="3973" y="6358"/>
                  </a:cubicBezTo>
                  <a:lnTo>
                    <a:pt x="3973" y="6358"/>
                  </a:lnTo>
                  <a:cubicBezTo>
                    <a:pt x="3836" y="6838"/>
                    <a:pt x="3677" y="7340"/>
                    <a:pt x="3540" y="7819"/>
                  </a:cubicBezTo>
                  <a:cubicBezTo>
                    <a:pt x="3433" y="8178"/>
                    <a:pt x="3699" y="8367"/>
                    <a:pt x="3984" y="8367"/>
                  </a:cubicBezTo>
                  <a:cubicBezTo>
                    <a:pt x="4189" y="8367"/>
                    <a:pt x="4403" y="8270"/>
                    <a:pt x="4498" y="8070"/>
                  </a:cubicBezTo>
                  <a:cubicBezTo>
                    <a:pt x="4795" y="7477"/>
                    <a:pt x="5115" y="6929"/>
                    <a:pt x="5480" y="6404"/>
                  </a:cubicBezTo>
                  <a:lnTo>
                    <a:pt x="5480" y="6404"/>
                  </a:lnTo>
                  <a:cubicBezTo>
                    <a:pt x="5343" y="6975"/>
                    <a:pt x="5183" y="7545"/>
                    <a:pt x="4978" y="8116"/>
                  </a:cubicBezTo>
                  <a:cubicBezTo>
                    <a:pt x="4772" y="8527"/>
                    <a:pt x="4590" y="8960"/>
                    <a:pt x="4475" y="9417"/>
                  </a:cubicBezTo>
                  <a:cubicBezTo>
                    <a:pt x="4383" y="9772"/>
                    <a:pt x="4647" y="9960"/>
                    <a:pt x="4931" y="9960"/>
                  </a:cubicBezTo>
                  <a:cubicBezTo>
                    <a:pt x="5140" y="9960"/>
                    <a:pt x="5360" y="9858"/>
                    <a:pt x="5457" y="9645"/>
                  </a:cubicBezTo>
                  <a:cubicBezTo>
                    <a:pt x="5457" y="9600"/>
                    <a:pt x="5480" y="9577"/>
                    <a:pt x="5503" y="9531"/>
                  </a:cubicBezTo>
                  <a:cubicBezTo>
                    <a:pt x="5503" y="9531"/>
                    <a:pt x="5503" y="9531"/>
                    <a:pt x="5503" y="9508"/>
                  </a:cubicBezTo>
                  <a:cubicBezTo>
                    <a:pt x="5548" y="9440"/>
                    <a:pt x="5571" y="9348"/>
                    <a:pt x="5617" y="9257"/>
                  </a:cubicBezTo>
                  <a:lnTo>
                    <a:pt x="5617" y="9257"/>
                  </a:lnTo>
                  <a:cubicBezTo>
                    <a:pt x="5571" y="9554"/>
                    <a:pt x="5503" y="9851"/>
                    <a:pt x="5480" y="10170"/>
                  </a:cubicBezTo>
                  <a:cubicBezTo>
                    <a:pt x="5457" y="10307"/>
                    <a:pt x="5503" y="10398"/>
                    <a:pt x="5548" y="10467"/>
                  </a:cubicBezTo>
                  <a:cubicBezTo>
                    <a:pt x="5160" y="10923"/>
                    <a:pt x="4795" y="11380"/>
                    <a:pt x="4407" y="11836"/>
                  </a:cubicBezTo>
                  <a:cubicBezTo>
                    <a:pt x="4079" y="12243"/>
                    <a:pt x="4382" y="12574"/>
                    <a:pt x="4745" y="12574"/>
                  </a:cubicBezTo>
                  <a:cubicBezTo>
                    <a:pt x="4912" y="12574"/>
                    <a:pt x="5092" y="12504"/>
                    <a:pt x="5229" y="12339"/>
                  </a:cubicBezTo>
                  <a:cubicBezTo>
                    <a:pt x="5457" y="12087"/>
                    <a:pt x="5685" y="11814"/>
                    <a:pt x="5913" y="11563"/>
                  </a:cubicBezTo>
                  <a:cubicBezTo>
                    <a:pt x="5959" y="11608"/>
                    <a:pt x="6028" y="11631"/>
                    <a:pt x="6096" y="11654"/>
                  </a:cubicBezTo>
                  <a:cubicBezTo>
                    <a:pt x="5868" y="11973"/>
                    <a:pt x="5662" y="12316"/>
                    <a:pt x="5480" y="12658"/>
                  </a:cubicBezTo>
                  <a:cubicBezTo>
                    <a:pt x="5366" y="12886"/>
                    <a:pt x="5457" y="13183"/>
                    <a:pt x="5708" y="13274"/>
                  </a:cubicBezTo>
                  <a:cubicBezTo>
                    <a:pt x="5766" y="13297"/>
                    <a:pt x="5824" y="13307"/>
                    <a:pt x="5880" y="13307"/>
                  </a:cubicBezTo>
                  <a:cubicBezTo>
                    <a:pt x="6108" y="13307"/>
                    <a:pt x="6310" y="13138"/>
                    <a:pt x="6438" y="12955"/>
                  </a:cubicBezTo>
                  <a:cubicBezTo>
                    <a:pt x="6507" y="12841"/>
                    <a:pt x="6575" y="12727"/>
                    <a:pt x="6644" y="12612"/>
                  </a:cubicBezTo>
                  <a:lnTo>
                    <a:pt x="6644" y="12612"/>
                  </a:lnTo>
                  <a:cubicBezTo>
                    <a:pt x="6528" y="12976"/>
                    <a:pt x="6781" y="13228"/>
                    <a:pt x="7075" y="13228"/>
                  </a:cubicBezTo>
                  <a:cubicBezTo>
                    <a:pt x="7243" y="13228"/>
                    <a:pt x="7424" y="13146"/>
                    <a:pt x="7557" y="12955"/>
                  </a:cubicBezTo>
                  <a:cubicBezTo>
                    <a:pt x="7876" y="12476"/>
                    <a:pt x="8196" y="11973"/>
                    <a:pt x="8493" y="11448"/>
                  </a:cubicBezTo>
                  <a:cubicBezTo>
                    <a:pt x="8789" y="11015"/>
                    <a:pt x="9132" y="10581"/>
                    <a:pt x="9474" y="10147"/>
                  </a:cubicBezTo>
                  <a:lnTo>
                    <a:pt x="9474" y="10147"/>
                  </a:lnTo>
                  <a:cubicBezTo>
                    <a:pt x="8607" y="11334"/>
                    <a:pt x="7854" y="12590"/>
                    <a:pt x="7237" y="13936"/>
                  </a:cubicBezTo>
                  <a:cubicBezTo>
                    <a:pt x="7057" y="14341"/>
                    <a:pt x="7330" y="14608"/>
                    <a:pt x="7642" y="14608"/>
                  </a:cubicBezTo>
                  <a:cubicBezTo>
                    <a:pt x="7805" y="14608"/>
                    <a:pt x="7979" y="14535"/>
                    <a:pt x="8105" y="14370"/>
                  </a:cubicBezTo>
                  <a:cubicBezTo>
                    <a:pt x="8264" y="14187"/>
                    <a:pt x="8379" y="14005"/>
                    <a:pt x="8516" y="13822"/>
                  </a:cubicBezTo>
                  <a:lnTo>
                    <a:pt x="8516" y="13822"/>
                  </a:lnTo>
                  <a:cubicBezTo>
                    <a:pt x="8516" y="13868"/>
                    <a:pt x="8493" y="13891"/>
                    <a:pt x="8470" y="13936"/>
                  </a:cubicBezTo>
                  <a:cubicBezTo>
                    <a:pt x="8322" y="14364"/>
                    <a:pt x="8604" y="14649"/>
                    <a:pt x="8920" y="14649"/>
                  </a:cubicBezTo>
                  <a:cubicBezTo>
                    <a:pt x="9093" y="14649"/>
                    <a:pt x="9277" y="14564"/>
                    <a:pt x="9406" y="14370"/>
                  </a:cubicBezTo>
                  <a:cubicBezTo>
                    <a:pt x="9657" y="14005"/>
                    <a:pt x="9908" y="13617"/>
                    <a:pt x="10136" y="13252"/>
                  </a:cubicBezTo>
                  <a:lnTo>
                    <a:pt x="10136" y="13252"/>
                  </a:lnTo>
                  <a:cubicBezTo>
                    <a:pt x="10113" y="13503"/>
                    <a:pt x="10113" y="13731"/>
                    <a:pt x="10113" y="13982"/>
                  </a:cubicBezTo>
                  <a:cubicBezTo>
                    <a:pt x="10142" y="14295"/>
                    <a:pt x="10400" y="14492"/>
                    <a:pt x="10657" y="14492"/>
                  </a:cubicBezTo>
                  <a:cubicBezTo>
                    <a:pt x="10813" y="14492"/>
                    <a:pt x="10969" y="14420"/>
                    <a:pt x="11072" y="14256"/>
                  </a:cubicBezTo>
                  <a:cubicBezTo>
                    <a:pt x="11072" y="14233"/>
                    <a:pt x="11072" y="14233"/>
                    <a:pt x="11072" y="14233"/>
                  </a:cubicBezTo>
                  <a:cubicBezTo>
                    <a:pt x="11118" y="14324"/>
                    <a:pt x="11186" y="14416"/>
                    <a:pt x="11277" y="14461"/>
                  </a:cubicBezTo>
                  <a:cubicBezTo>
                    <a:pt x="11355" y="14518"/>
                    <a:pt x="11446" y="14544"/>
                    <a:pt x="11537" y="14544"/>
                  </a:cubicBezTo>
                  <a:cubicBezTo>
                    <a:pt x="11740" y="14544"/>
                    <a:pt x="11945" y="14415"/>
                    <a:pt x="12008" y="14210"/>
                  </a:cubicBezTo>
                  <a:cubicBezTo>
                    <a:pt x="12396" y="12978"/>
                    <a:pt x="12647" y="11745"/>
                    <a:pt x="12761" y="10467"/>
                  </a:cubicBezTo>
                  <a:cubicBezTo>
                    <a:pt x="12761" y="10284"/>
                    <a:pt x="12693" y="10147"/>
                    <a:pt x="12601" y="10056"/>
                  </a:cubicBezTo>
                  <a:cubicBezTo>
                    <a:pt x="12715" y="9440"/>
                    <a:pt x="12784" y="8778"/>
                    <a:pt x="12807" y="8116"/>
                  </a:cubicBezTo>
                  <a:cubicBezTo>
                    <a:pt x="12807" y="7979"/>
                    <a:pt x="12761" y="7865"/>
                    <a:pt x="12693" y="7796"/>
                  </a:cubicBezTo>
                  <a:cubicBezTo>
                    <a:pt x="12739" y="7487"/>
                    <a:pt x="12513" y="7262"/>
                    <a:pt x="12249" y="7262"/>
                  </a:cubicBezTo>
                  <a:cubicBezTo>
                    <a:pt x="12123" y="7262"/>
                    <a:pt x="11989" y="7313"/>
                    <a:pt x="11871" y="7431"/>
                  </a:cubicBezTo>
                  <a:cubicBezTo>
                    <a:pt x="11734" y="7568"/>
                    <a:pt x="11597" y="7705"/>
                    <a:pt x="11460" y="7819"/>
                  </a:cubicBezTo>
                  <a:cubicBezTo>
                    <a:pt x="11476" y="7566"/>
                    <a:pt x="11239" y="7379"/>
                    <a:pt x="10994" y="7379"/>
                  </a:cubicBezTo>
                  <a:cubicBezTo>
                    <a:pt x="10885" y="7379"/>
                    <a:pt x="10775" y="7416"/>
                    <a:pt x="10684" y="7500"/>
                  </a:cubicBezTo>
                  <a:cubicBezTo>
                    <a:pt x="10296" y="7842"/>
                    <a:pt x="9931" y="8207"/>
                    <a:pt x="9588" y="8572"/>
                  </a:cubicBezTo>
                  <a:cubicBezTo>
                    <a:pt x="9506" y="8490"/>
                    <a:pt x="9399" y="8444"/>
                    <a:pt x="9283" y="8444"/>
                  </a:cubicBezTo>
                  <a:cubicBezTo>
                    <a:pt x="9175" y="8444"/>
                    <a:pt x="9060" y="8484"/>
                    <a:pt x="8949" y="8572"/>
                  </a:cubicBezTo>
                  <a:cubicBezTo>
                    <a:pt x="8858" y="8641"/>
                    <a:pt x="8767" y="8709"/>
                    <a:pt x="8675" y="8778"/>
                  </a:cubicBezTo>
                  <a:cubicBezTo>
                    <a:pt x="8652" y="8687"/>
                    <a:pt x="8607" y="8595"/>
                    <a:pt x="8516" y="8527"/>
                  </a:cubicBezTo>
                  <a:cubicBezTo>
                    <a:pt x="8516" y="8504"/>
                    <a:pt x="8516" y="8504"/>
                    <a:pt x="8493" y="8504"/>
                  </a:cubicBezTo>
                  <a:cubicBezTo>
                    <a:pt x="8584" y="8344"/>
                    <a:pt x="8675" y="8184"/>
                    <a:pt x="8767" y="8025"/>
                  </a:cubicBezTo>
                  <a:cubicBezTo>
                    <a:pt x="8926" y="7751"/>
                    <a:pt x="8789" y="7545"/>
                    <a:pt x="8561" y="7454"/>
                  </a:cubicBezTo>
                  <a:cubicBezTo>
                    <a:pt x="8652" y="7271"/>
                    <a:pt x="8744" y="7066"/>
                    <a:pt x="8858" y="6883"/>
                  </a:cubicBezTo>
                  <a:cubicBezTo>
                    <a:pt x="9024" y="6535"/>
                    <a:pt x="8709" y="6388"/>
                    <a:pt x="8398" y="6388"/>
                  </a:cubicBezTo>
                  <a:cubicBezTo>
                    <a:pt x="8240" y="6388"/>
                    <a:pt x="8083" y="6426"/>
                    <a:pt x="7991" y="6495"/>
                  </a:cubicBezTo>
                  <a:cubicBezTo>
                    <a:pt x="7717" y="6701"/>
                    <a:pt x="7466" y="6929"/>
                    <a:pt x="7237" y="7157"/>
                  </a:cubicBezTo>
                  <a:cubicBezTo>
                    <a:pt x="7306" y="6952"/>
                    <a:pt x="7397" y="6746"/>
                    <a:pt x="7488" y="6518"/>
                  </a:cubicBezTo>
                  <a:cubicBezTo>
                    <a:pt x="7640" y="6170"/>
                    <a:pt x="7339" y="6013"/>
                    <a:pt x="7033" y="6013"/>
                  </a:cubicBezTo>
                  <a:cubicBezTo>
                    <a:pt x="6878" y="6013"/>
                    <a:pt x="6721" y="6053"/>
                    <a:pt x="6621" y="6130"/>
                  </a:cubicBezTo>
                  <a:cubicBezTo>
                    <a:pt x="6598" y="6153"/>
                    <a:pt x="6598" y="6153"/>
                    <a:pt x="6575" y="6176"/>
                  </a:cubicBezTo>
                  <a:cubicBezTo>
                    <a:pt x="6667" y="5674"/>
                    <a:pt x="6758" y="5194"/>
                    <a:pt x="6804" y="4692"/>
                  </a:cubicBezTo>
                  <a:cubicBezTo>
                    <a:pt x="6846" y="4352"/>
                    <a:pt x="6607" y="4179"/>
                    <a:pt x="6343" y="4179"/>
                  </a:cubicBezTo>
                  <a:cubicBezTo>
                    <a:pt x="6182" y="4179"/>
                    <a:pt x="6012" y="4243"/>
                    <a:pt x="5891" y="4373"/>
                  </a:cubicBezTo>
                  <a:cubicBezTo>
                    <a:pt x="5754" y="4532"/>
                    <a:pt x="5640" y="4669"/>
                    <a:pt x="5503" y="4829"/>
                  </a:cubicBezTo>
                  <a:cubicBezTo>
                    <a:pt x="5640" y="4395"/>
                    <a:pt x="5754" y="3962"/>
                    <a:pt x="5891" y="3528"/>
                  </a:cubicBezTo>
                  <a:cubicBezTo>
                    <a:pt x="5991" y="3211"/>
                    <a:pt x="5701" y="3004"/>
                    <a:pt x="5414" y="3004"/>
                  </a:cubicBezTo>
                  <a:cubicBezTo>
                    <a:pt x="5307" y="3004"/>
                    <a:pt x="5201" y="3033"/>
                    <a:pt x="5115" y="3094"/>
                  </a:cubicBezTo>
                  <a:cubicBezTo>
                    <a:pt x="5046" y="3140"/>
                    <a:pt x="4978" y="3208"/>
                    <a:pt x="4909" y="3254"/>
                  </a:cubicBezTo>
                  <a:cubicBezTo>
                    <a:pt x="4978" y="2866"/>
                    <a:pt x="5023" y="2455"/>
                    <a:pt x="5092" y="2067"/>
                  </a:cubicBezTo>
                  <a:cubicBezTo>
                    <a:pt x="5128" y="1780"/>
                    <a:pt x="4825" y="1620"/>
                    <a:pt x="4550" y="1620"/>
                  </a:cubicBezTo>
                  <a:cubicBezTo>
                    <a:pt x="4475" y="1620"/>
                    <a:pt x="4402" y="1632"/>
                    <a:pt x="4338" y="1656"/>
                  </a:cubicBezTo>
                  <a:cubicBezTo>
                    <a:pt x="4361" y="1474"/>
                    <a:pt x="4407" y="1268"/>
                    <a:pt x="4430" y="1086"/>
                  </a:cubicBezTo>
                  <a:cubicBezTo>
                    <a:pt x="4473" y="806"/>
                    <a:pt x="4170" y="627"/>
                    <a:pt x="3906" y="627"/>
                  </a:cubicBezTo>
                  <a:cubicBezTo>
                    <a:pt x="3890" y="627"/>
                    <a:pt x="3875" y="628"/>
                    <a:pt x="3859" y="629"/>
                  </a:cubicBezTo>
                  <a:cubicBezTo>
                    <a:pt x="3859" y="606"/>
                    <a:pt x="3836" y="561"/>
                    <a:pt x="3836" y="538"/>
                  </a:cubicBezTo>
                  <a:cubicBezTo>
                    <a:pt x="3803" y="294"/>
                    <a:pt x="3630" y="201"/>
                    <a:pt x="3435" y="201"/>
                  </a:cubicBezTo>
                  <a:cubicBezTo>
                    <a:pt x="3227" y="201"/>
                    <a:pt x="2995" y="306"/>
                    <a:pt x="2878" y="447"/>
                  </a:cubicBezTo>
                  <a:lnTo>
                    <a:pt x="2604" y="789"/>
                  </a:lnTo>
                  <a:cubicBezTo>
                    <a:pt x="2690" y="496"/>
                    <a:pt x="2399" y="320"/>
                    <a:pt x="2133" y="320"/>
                  </a:cubicBezTo>
                  <a:cubicBezTo>
                    <a:pt x="2047" y="320"/>
                    <a:pt x="1963" y="339"/>
                    <a:pt x="1896" y="378"/>
                  </a:cubicBezTo>
                  <a:cubicBezTo>
                    <a:pt x="1714" y="469"/>
                    <a:pt x="1554" y="584"/>
                    <a:pt x="1394" y="698"/>
                  </a:cubicBezTo>
                  <a:lnTo>
                    <a:pt x="1440" y="447"/>
                  </a:lnTo>
                  <a:cubicBezTo>
                    <a:pt x="1499" y="149"/>
                    <a:pt x="1243" y="1"/>
                    <a:pt x="96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645175" y="3632150"/>
              <a:ext cx="394550" cy="462975"/>
            </a:xfrm>
            <a:custGeom>
              <a:avLst/>
              <a:gdLst/>
              <a:ahLst/>
              <a:cxnLst/>
              <a:rect l="l" t="t" r="r" b="b"/>
              <a:pathLst>
                <a:path w="15782" h="18519" extrusionOk="0">
                  <a:moveTo>
                    <a:pt x="7182" y="1688"/>
                  </a:moveTo>
                  <a:cubicBezTo>
                    <a:pt x="8027" y="5067"/>
                    <a:pt x="9214" y="8331"/>
                    <a:pt x="10720" y="11503"/>
                  </a:cubicBezTo>
                  <a:cubicBezTo>
                    <a:pt x="10775" y="11612"/>
                    <a:pt x="10914" y="11677"/>
                    <a:pt x="11038" y="11677"/>
                  </a:cubicBezTo>
                  <a:cubicBezTo>
                    <a:pt x="11071" y="11677"/>
                    <a:pt x="11103" y="11673"/>
                    <a:pt x="11131" y="11663"/>
                  </a:cubicBezTo>
                  <a:cubicBezTo>
                    <a:pt x="12409" y="11275"/>
                    <a:pt x="13665" y="10910"/>
                    <a:pt x="14920" y="10545"/>
                  </a:cubicBezTo>
                  <a:lnTo>
                    <a:pt x="14920" y="10545"/>
                  </a:lnTo>
                  <a:cubicBezTo>
                    <a:pt x="14578" y="12941"/>
                    <a:pt x="14098" y="15315"/>
                    <a:pt x="13459" y="17666"/>
                  </a:cubicBezTo>
                  <a:cubicBezTo>
                    <a:pt x="10789" y="16776"/>
                    <a:pt x="8118" y="15886"/>
                    <a:pt x="5425" y="14995"/>
                  </a:cubicBezTo>
                  <a:cubicBezTo>
                    <a:pt x="6475" y="14242"/>
                    <a:pt x="7525" y="13558"/>
                    <a:pt x="8620" y="12873"/>
                  </a:cubicBezTo>
                  <a:cubicBezTo>
                    <a:pt x="8780" y="12781"/>
                    <a:pt x="8712" y="12530"/>
                    <a:pt x="8552" y="12485"/>
                  </a:cubicBezTo>
                  <a:cubicBezTo>
                    <a:pt x="8529" y="12439"/>
                    <a:pt x="8529" y="12416"/>
                    <a:pt x="8506" y="12393"/>
                  </a:cubicBezTo>
                  <a:cubicBezTo>
                    <a:pt x="6132" y="9403"/>
                    <a:pt x="3759" y="6413"/>
                    <a:pt x="1385" y="3423"/>
                  </a:cubicBezTo>
                  <a:lnTo>
                    <a:pt x="1385" y="3423"/>
                  </a:lnTo>
                  <a:cubicBezTo>
                    <a:pt x="2092" y="3492"/>
                    <a:pt x="2800" y="3583"/>
                    <a:pt x="3508" y="3651"/>
                  </a:cubicBezTo>
                  <a:cubicBezTo>
                    <a:pt x="3950" y="3702"/>
                    <a:pt x="4721" y="3931"/>
                    <a:pt x="5321" y="3931"/>
                  </a:cubicBezTo>
                  <a:cubicBezTo>
                    <a:pt x="5527" y="3931"/>
                    <a:pt x="5713" y="3904"/>
                    <a:pt x="5859" y="3834"/>
                  </a:cubicBezTo>
                  <a:cubicBezTo>
                    <a:pt x="6498" y="3537"/>
                    <a:pt x="6886" y="2556"/>
                    <a:pt x="7182" y="1688"/>
                  </a:cubicBezTo>
                  <a:close/>
                  <a:moveTo>
                    <a:pt x="7247" y="0"/>
                  </a:moveTo>
                  <a:cubicBezTo>
                    <a:pt x="7113" y="0"/>
                    <a:pt x="6983" y="59"/>
                    <a:pt x="6931" y="182"/>
                  </a:cubicBezTo>
                  <a:cubicBezTo>
                    <a:pt x="6703" y="730"/>
                    <a:pt x="6475" y="1278"/>
                    <a:pt x="6224" y="1825"/>
                  </a:cubicBezTo>
                  <a:cubicBezTo>
                    <a:pt x="5829" y="2767"/>
                    <a:pt x="5772" y="3036"/>
                    <a:pt x="4718" y="3036"/>
                  </a:cubicBezTo>
                  <a:cubicBezTo>
                    <a:pt x="4674" y="3036"/>
                    <a:pt x="4628" y="3036"/>
                    <a:pt x="4580" y="3035"/>
                  </a:cubicBezTo>
                  <a:cubicBezTo>
                    <a:pt x="3279" y="3012"/>
                    <a:pt x="1910" y="2738"/>
                    <a:pt x="632" y="2579"/>
                  </a:cubicBezTo>
                  <a:cubicBezTo>
                    <a:pt x="621" y="2578"/>
                    <a:pt x="611" y="2577"/>
                    <a:pt x="601" y="2577"/>
                  </a:cubicBezTo>
                  <a:cubicBezTo>
                    <a:pt x="312" y="2577"/>
                    <a:pt x="0" y="2885"/>
                    <a:pt x="221" y="3149"/>
                  </a:cubicBezTo>
                  <a:cubicBezTo>
                    <a:pt x="2754" y="6345"/>
                    <a:pt x="5311" y="9563"/>
                    <a:pt x="7844" y="12759"/>
                  </a:cubicBezTo>
                  <a:cubicBezTo>
                    <a:pt x="6635" y="13329"/>
                    <a:pt x="5516" y="14014"/>
                    <a:pt x="4443" y="14813"/>
                  </a:cubicBezTo>
                  <a:cubicBezTo>
                    <a:pt x="4169" y="15018"/>
                    <a:pt x="4238" y="15384"/>
                    <a:pt x="4558" y="15475"/>
                  </a:cubicBezTo>
                  <a:cubicBezTo>
                    <a:pt x="7570" y="16502"/>
                    <a:pt x="10606" y="17483"/>
                    <a:pt x="13642" y="18511"/>
                  </a:cubicBezTo>
                  <a:cubicBezTo>
                    <a:pt x="13666" y="18516"/>
                    <a:pt x="13690" y="18518"/>
                    <a:pt x="13714" y="18518"/>
                  </a:cubicBezTo>
                  <a:cubicBezTo>
                    <a:pt x="13893" y="18518"/>
                    <a:pt x="14058" y="18375"/>
                    <a:pt x="14098" y="18214"/>
                  </a:cubicBezTo>
                  <a:cubicBezTo>
                    <a:pt x="14829" y="15543"/>
                    <a:pt x="15377" y="12850"/>
                    <a:pt x="15742" y="10111"/>
                  </a:cubicBezTo>
                  <a:cubicBezTo>
                    <a:pt x="15781" y="9874"/>
                    <a:pt x="15616" y="9636"/>
                    <a:pt x="15392" y="9636"/>
                  </a:cubicBezTo>
                  <a:cubicBezTo>
                    <a:pt x="15358" y="9636"/>
                    <a:pt x="15322" y="9642"/>
                    <a:pt x="15285" y="9654"/>
                  </a:cubicBezTo>
                  <a:cubicBezTo>
                    <a:pt x="14258" y="9951"/>
                    <a:pt x="13071" y="10522"/>
                    <a:pt x="12021" y="10613"/>
                  </a:cubicBezTo>
                  <a:cubicBezTo>
                    <a:pt x="11854" y="10728"/>
                    <a:pt x="11701" y="10786"/>
                    <a:pt x="11558" y="10786"/>
                  </a:cubicBezTo>
                  <a:cubicBezTo>
                    <a:pt x="11389" y="10786"/>
                    <a:pt x="11234" y="10705"/>
                    <a:pt x="11086" y="10545"/>
                  </a:cubicBezTo>
                  <a:cubicBezTo>
                    <a:pt x="10926" y="10202"/>
                    <a:pt x="10766" y="9860"/>
                    <a:pt x="10629" y="9517"/>
                  </a:cubicBezTo>
                  <a:cubicBezTo>
                    <a:pt x="10332" y="8878"/>
                    <a:pt x="10058" y="8216"/>
                    <a:pt x="9807" y="7554"/>
                  </a:cubicBezTo>
                  <a:cubicBezTo>
                    <a:pt x="8894" y="5181"/>
                    <a:pt x="8164" y="2738"/>
                    <a:pt x="7616" y="250"/>
                  </a:cubicBezTo>
                  <a:cubicBezTo>
                    <a:pt x="7578" y="87"/>
                    <a:pt x="7410" y="0"/>
                    <a:pt x="7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35"/>
          <p:cNvGrpSpPr/>
          <p:nvPr/>
        </p:nvGrpSpPr>
        <p:grpSpPr>
          <a:xfrm rot="10800000">
            <a:off x="3855903" y="605787"/>
            <a:ext cx="806657" cy="421744"/>
            <a:chOff x="1822875" y="1377000"/>
            <a:chExt cx="548075" cy="286550"/>
          </a:xfrm>
        </p:grpSpPr>
        <p:sp>
          <p:nvSpPr>
            <p:cNvPr id="1067" name="Google Shape;1067;p35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824;p30"/>
          <p:cNvSpPr txBox="1">
            <a:spLocks/>
          </p:cNvSpPr>
          <p:nvPr/>
        </p:nvSpPr>
        <p:spPr>
          <a:xfrm>
            <a:off x="720000" y="1246923"/>
            <a:ext cx="7704000" cy="329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○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■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●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○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■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●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○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■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chemeClr val="bg2"/>
                </a:solidFill>
                <a:latin typeface="+mj-lt"/>
              </a:rPr>
              <a:t>Rise &amp; Shine – Breakfast </a:t>
            </a:r>
            <a:r>
              <a:rPr lang="en-GB" sz="1800" b="1" dirty="0" smtClean="0">
                <a:solidFill>
                  <a:srgbClr val="00B050"/>
                </a:solidFill>
                <a:latin typeface="+mj-lt"/>
              </a:rPr>
              <a:t>07:30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rgbClr val="00B050"/>
                </a:solidFill>
                <a:latin typeface="+mj-lt"/>
              </a:rPr>
              <a:t>10:00</a:t>
            </a:r>
            <a:r>
              <a:rPr lang="en-GB" sz="1800" b="1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en-GB" sz="1800" b="1" dirty="0">
                <a:solidFill>
                  <a:schemeClr val="bg2"/>
                </a:solidFill>
                <a:latin typeface="+mj-lt"/>
                <a:ea typeface="Adobe Gothic Std B" panose="020B0800000000000000" pitchFamily="34" charset="-128"/>
              </a:rPr>
              <a:t>Visit the Houses of Parliament, Westminster  Abbey, Whitehall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rgbClr val="00B050"/>
                </a:solidFill>
              </a:rPr>
              <a:t>12:45</a:t>
            </a:r>
            <a:r>
              <a:rPr lang="en-GB" sz="1800" b="1" dirty="0" smtClean="0">
                <a:solidFill>
                  <a:schemeClr val="bg2"/>
                </a:solidFill>
              </a:rPr>
              <a:t> London Eye</a:t>
            </a:r>
            <a:endParaRPr lang="en-GB" sz="1800" b="1" dirty="0">
              <a:solidFill>
                <a:schemeClr val="bg2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rgbClr val="00B050"/>
                </a:solidFill>
              </a:rPr>
              <a:t>13:30</a:t>
            </a:r>
            <a:r>
              <a:rPr lang="en-GB" sz="1800" b="1" dirty="0" smtClean="0">
                <a:solidFill>
                  <a:schemeClr val="bg2"/>
                </a:solidFill>
              </a:rPr>
              <a:t> </a:t>
            </a:r>
            <a:r>
              <a:rPr lang="en-GB" sz="1800" b="1" dirty="0" err="1">
                <a:solidFill>
                  <a:schemeClr val="bg2"/>
                </a:solidFill>
              </a:rPr>
              <a:t>Hamleys</a:t>
            </a:r>
            <a:r>
              <a:rPr lang="en-GB" sz="1800" b="1" dirty="0">
                <a:solidFill>
                  <a:schemeClr val="bg2"/>
                </a:solidFill>
              </a:rPr>
              <a:t> Shopping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rgbClr val="00B050"/>
                </a:solidFill>
              </a:rPr>
              <a:t>17:20</a:t>
            </a:r>
            <a:r>
              <a:rPr lang="en-GB" sz="1800" b="1" dirty="0" smtClean="0">
                <a:solidFill>
                  <a:schemeClr val="bg2"/>
                </a:solidFill>
              </a:rPr>
              <a:t>  Dinner at Pizza Express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Evening walk to Buckingham Palace </a:t>
            </a:r>
            <a:endParaRPr lang="en-GB" sz="1800" b="1" dirty="0">
              <a:solidFill>
                <a:schemeClr val="bg2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778" y="2228016"/>
            <a:ext cx="2250225" cy="150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893" r="8085"/>
          <a:stretch/>
        </p:blipFill>
        <p:spPr>
          <a:xfrm>
            <a:off x="6764106" y="2290797"/>
            <a:ext cx="2300381" cy="1748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1" b="96690" l="1094" r="99010">
                        <a14:foregroundMark x1="8385" y1="23172" x2="1094" y2="53517"/>
                        <a14:foregroundMark x1="15990" y1="17655" x2="39271" y2="18207"/>
                        <a14:foregroundMark x1="59271" y1="17241" x2="90625" y2="26759"/>
                        <a14:foregroundMark x1="93073" y1="25655" x2="95990" y2="80414"/>
                        <a14:foregroundMark x1="7135" y1="37793" x2="4792" y2="60828"/>
                        <a14:foregroundMark x1="14323" y1="94069" x2="75833" y2="93517"/>
                        <a14:foregroundMark x1="13385" y1="19034" x2="29844" y2="30345"/>
                        <a14:foregroundMark x1="43854" y1="18759" x2="62969" y2="17931"/>
                        <a14:foregroundMark x1="25365" y1="5517" x2="75417" y2="6621"/>
                        <a14:foregroundMark x1="82760" y1="16690" x2="93177" y2="20828"/>
                        <a14:foregroundMark x1="80990" y1="89379" x2="94063" y2="84276"/>
                        <a14:foregroundMark x1="79896" y1="96690" x2="91198" y2="92276"/>
                        <a14:foregroundMark x1="97448" y1="35448" x2="99010" y2="62621"/>
                        <a14:foregroundMark x1="94063" y1="75034" x2="94063" y2="75034"/>
                        <a14:foregroundMark x1="94427" y1="73655" x2="91979" y2="76000"/>
                        <a14:foregroundMark x1="95313" y1="87172" x2="93958" y2="94345"/>
                        <a14:foregroundMark x1="68802" y1="80414" x2="68333" y2="80414"/>
                        <a14:foregroundMark x1="49427" y1="79172" x2="50677" y2="73655"/>
                        <a14:foregroundMark x1="31302" y1="76552" x2="31667" y2="82207"/>
                        <a14:foregroundMark x1="5000" y1="86621" x2="15313" y2="92552"/>
                        <a14:foregroundMark x1="5573" y1="71172" x2="1094" y2="76552"/>
                        <a14:foregroundMark x1="34115" y1="28276" x2="37240" y2="25931"/>
                        <a14:foregroundMark x1="44271" y1="12552" x2="47865" y2="12276"/>
                        <a14:foregroundMark x1="68125" y1="78345" x2="68229" y2="81931"/>
                        <a14:foregroundMark x1="86042" y1="78897" x2="86042" y2="83448"/>
                        <a14:foregroundMark x1="14844" y1="79586" x2="14635" y2="857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800" y="605787"/>
            <a:ext cx="1821286" cy="68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017" y="4041128"/>
            <a:ext cx="1457683" cy="971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30"/>
          <p:cNvGrpSpPr/>
          <p:nvPr/>
        </p:nvGrpSpPr>
        <p:grpSpPr>
          <a:xfrm>
            <a:off x="699619" y="910975"/>
            <a:ext cx="4356480" cy="176025"/>
            <a:chOff x="4345425" y="2175475"/>
            <a:chExt cx="800750" cy="176025"/>
          </a:xfrm>
        </p:grpSpPr>
        <p:sp>
          <p:nvSpPr>
            <p:cNvPr id="821" name="Google Shape;821;p3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3" name="Google Shape;823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Day 3 – Wednesday 30</a:t>
            </a:r>
            <a:r>
              <a:rPr lang="en" baseline="30000" dirty="0" smtClean="0"/>
              <a:t>th</a:t>
            </a:r>
            <a:r>
              <a:rPr lang="en" dirty="0" smtClean="0"/>
              <a:t> March 2022</a:t>
            </a:r>
            <a:endParaRPr dirty="0"/>
          </a:p>
        </p:txBody>
      </p:sp>
      <p:sp>
        <p:nvSpPr>
          <p:cNvPr id="824" name="Google Shape;824;p30"/>
          <p:cNvSpPr txBox="1">
            <a:spLocks noGrp="1"/>
          </p:cNvSpPr>
          <p:nvPr>
            <p:ph type="body" idx="1"/>
          </p:nvPr>
        </p:nvSpPr>
        <p:spPr>
          <a:xfrm>
            <a:off x="720000" y="1246923"/>
            <a:ext cx="7704000" cy="32985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1800" b="1" dirty="0">
                <a:solidFill>
                  <a:schemeClr val="bg2"/>
                </a:solidFill>
              </a:rPr>
              <a:t>Rise &amp; Shine </a:t>
            </a:r>
            <a:r>
              <a:rPr lang="en-GB" sz="1800" b="1" dirty="0" smtClean="0">
                <a:solidFill>
                  <a:schemeClr val="bg2"/>
                </a:solidFill>
              </a:rPr>
              <a:t>– Breakfast </a:t>
            </a:r>
            <a:r>
              <a:rPr lang="en-GB" sz="1800" b="1" dirty="0" smtClean="0">
                <a:solidFill>
                  <a:srgbClr val="00B050"/>
                </a:solidFill>
              </a:rPr>
              <a:t>07:45</a:t>
            </a:r>
            <a:endParaRPr lang="en-GB" sz="1800" b="1" dirty="0" smtClean="0">
              <a:solidFill>
                <a:srgbClr val="00B05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09:45</a:t>
            </a: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Madame </a:t>
            </a:r>
            <a:r>
              <a:rPr lang="en-GB" sz="1800" b="1" dirty="0" err="1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Tussauds</a:t>
            </a:r>
            <a:endParaRPr lang="en-GB" sz="1800" b="1" dirty="0">
              <a:solidFill>
                <a:schemeClr val="bg2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12:30</a:t>
            </a: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GB" sz="1800" b="1" dirty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Lunch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14:00</a:t>
            </a:r>
            <a:r>
              <a:rPr lang="en-GB" sz="1800" b="1" dirty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Matilda (Matinee Performance)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18:00</a:t>
            </a: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GB" sz="1800" b="1" dirty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Dinner at </a:t>
            </a: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Rainforest Cafe</a:t>
            </a:r>
            <a:endParaRPr lang="en-GB" sz="1800" b="1" dirty="0">
              <a:solidFill>
                <a:schemeClr val="bg2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19:00</a:t>
            </a:r>
            <a:r>
              <a:rPr lang="en-GB" sz="1800" b="1" dirty="0" smtClean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Evening </a:t>
            </a:r>
            <a:r>
              <a:rPr lang="en-GB" sz="1800" b="1" dirty="0">
                <a:solidFill>
                  <a:schemeClr val="bg2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walk along the South Bank viewing </a:t>
            </a:r>
          </a:p>
        </p:txBody>
      </p:sp>
      <p:grpSp>
        <p:nvGrpSpPr>
          <p:cNvPr id="825" name="Google Shape;825;p30"/>
          <p:cNvGrpSpPr/>
          <p:nvPr/>
        </p:nvGrpSpPr>
        <p:grpSpPr>
          <a:xfrm rot="1461682">
            <a:off x="7211497" y="174521"/>
            <a:ext cx="2743443" cy="1090954"/>
            <a:chOff x="4038775" y="3369325"/>
            <a:chExt cx="1789725" cy="711700"/>
          </a:xfrm>
        </p:grpSpPr>
        <p:sp>
          <p:nvSpPr>
            <p:cNvPr id="826" name="Google Shape;826;p30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AutoShape 2" descr="St Paul&amp;#39;s Cathedral could close without tourism cash - BBC New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305" y="1791342"/>
            <a:ext cx="2470425" cy="1389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27" y="3618863"/>
            <a:ext cx="2140228" cy="142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892" y="3571461"/>
            <a:ext cx="3153418" cy="147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7070" l="9961" r="89941">
                        <a14:foregroundMark x1="37598" y1="78320" x2="29297" y2="86133"/>
                        <a14:foregroundMark x1="34375" y1="85059" x2="27539" y2="97070"/>
                        <a14:foregroundMark x1="47070" y1="78320" x2="49902" y2="82324"/>
                        <a14:foregroundMark x1="43848" y1="75293" x2="43848" y2="75293"/>
                        <a14:foregroundMark x1="42090" y1="73828" x2="43555" y2="75586"/>
                        <a14:foregroundMark x1="53613" y1="79785" x2="53613" y2="853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8847" y="910975"/>
            <a:ext cx="1485534" cy="15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97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oogle Shape;1052;p35"/>
          <p:cNvGrpSpPr/>
          <p:nvPr/>
        </p:nvGrpSpPr>
        <p:grpSpPr>
          <a:xfrm>
            <a:off x="6548273" y="1385475"/>
            <a:ext cx="1875837" cy="176025"/>
            <a:chOff x="4345425" y="2175475"/>
            <a:chExt cx="800750" cy="176025"/>
          </a:xfrm>
        </p:grpSpPr>
        <p:sp>
          <p:nvSpPr>
            <p:cNvPr id="1053" name="Google Shape;1053;p35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6" name="Google Shape;1056;p35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Day 4 – Thursday 31</a:t>
            </a:r>
            <a:r>
              <a:rPr lang="en" baseline="30000" dirty="0" smtClean="0"/>
              <a:t>st</a:t>
            </a:r>
            <a:r>
              <a:rPr lang="en" dirty="0" smtClean="0"/>
              <a:t>  March </a:t>
            </a:r>
            <a:endParaRPr dirty="0"/>
          </a:p>
        </p:txBody>
      </p:sp>
      <p:grpSp>
        <p:nvGrpSpPr>
          <p:cNvPr id="1057" name="Google Shape;1057;p35"/>
          <p:cNvGrpSpPr/>
          <p:nvPr/>
        </p:nvGrpSpPr>
        <p:grpSpPr>
          <a:xfrm>
            <a:off x="5204143" y="944575"/>
            <a:ext cx="3220056" cy="176025"/>
            <a:chOff x="4345425" y="2175475"/>
            <a:chExt cx="800750" cy="176025"/>
          </a:xfrm>
        </p:grpSpPr>
        <p:sp>
          <p:nvSpPr>
            <p:cNvPr id="1058" name="Google Shape;1058;p35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35"/>
          <p:cNvGrpSpPr/>
          <p:nvPr/>
        </p:nvGrpSpPr>
        <p:grpSpPr>
          <a:xfrm>
            <a:off x="1072624" y="419767"/>
            <a:ext cx="580423" cy="681083"/>
            <a:chOff x="645175" y="3632150"/>
            <a:chExt cx="394550" cy="462975"/>
          </a:xfrm>
        </p:grpSpPr>
        <p:sp>
          <p:nvSpPr>
            <p:cNvPr id="1061" name="Google Shape;1061;p35"/>
            <p:cNvSpPr/>
            <p:nvPr/>
          </p:nvSpPr>
          <p:spPr>
            <a:xfrm>
              <a:off x="699725" y="3704850"/>
              <a:ext cx="320175" cy="366225"/>
            </a:xfrm>
            <a:custGeom>
              <a:avLst/>
              <a:gdLst/>
              <a:ahLst/>
              <a:cxnLst/>
              <a:rect l="l" t="t" r="r" b="b"/>
              <a:pathLst>
                <a:path w="12807" h="14649" extrusionOk="0">
                  <a:moveTo>
                    <a:pt x="967" y="1"/>
                  </a:moveTo>
                  <a:cubicBezTo>
                    <a:pt x="714" y="1"/>
                    <a:pt x="444" y="127"/>
                    <a:pt x="390" y="378"/>
                  </a:cubicBezTo>
                  <a:cubicBezTo>
                    <a:pt x="276" y="926"/>
                    <a:pt x="161" y="1451"/>
                    <a:pt x="70" y="1999"/>
                  </a:cubicBezTo>
                  <a:cubicBezTo>
                    <a:pt x="1" y="2332"/>
                    <a:pt x="253" y="2497"/>
                    <a:pt x="523" y="2497"/>
                  </a:cubicBezTo>
                  <a:cubicBezTo>
                    <a:pt x="696" y="2497"/>
                    <a:pt x="876" y="2429"/>
                    <a:pt x="983" y="2295"/>
                  </a:cubicBezTo>
                  <a:cubicBezTo>
                    <a:pt x="1052" y="2204"/>
                    <a:pt x="1143" y="2113"/>
                    <a:pt x="1211" y="2044"/>
                  </a:cubicBezTo>
                  <a:lnTo>
                    <a:pt x="1211" y="2044"/>
                  </a:lnTo>
                  <a:lnTo>
                    <a:pt x="960" y="2957"/>
                  </a:lnTo>
                  <a:cubicBezTo>
                    <a:pt x="884" y="3273"/>
                    <a:pt x="1117" y="3400"/>
                    <a:pt x="1378" y="3400"/>
                  </a:cubicBezTo>
                  <a:cubicBezTo>
                    <a:pt x="1588" y="3400"/>
                    <a:pt x="1817" y="3318"/>
                    <a:pt x="1919" y="3186"/>
                  </a:cubicBezTo>
                  <a:lnTo>
                    <a:pt x="2832" y="2044"/>
                  </a:lnTo>
                  <a:lnTo>
                    <a:pt x="2832" y="2044"/>
                  </a:lnTo>
                  <a:cubicBezTo>
                    <a:pt x="2832" y="2090"/>
                    <a:pt x="2809" y="2159"/>
                    <a:pt x="2809" y="2227"/>
                  </a:cubicBezTo>
                  <a:cubicBezTo>
                    <a:pt x="2604" y="2775"/>
                    <a:pt x="2444" y="3345"/>
                    <a:pt x="2353" y="3962"/>
                  </a:cubicBezTo>
                  <a:cubicBezTo>
                    <a:pt x="2330" y="4236"/>
                    <a:pt x="2490" y="4373"/>
                    <a:pt x="2695" y="4395"/>
                  </a:cubicBezTo>
                  <a:cubicBezTo>
                    <a:pt x="2581" y="4829"/>
                    <a:pt x="2444" y="5286"/>
                    <a:pt x="2307" y="5719"/>
                  </a:cubicBezTo>
                  <a:cubicBezTo>
                    <a:pt x="2200" y="6051"/>
                    <a:pt x="2438" y="6211"/>
                    <a:pt x="2714" y="6211"/>
                  </a:cubicBezTo>
                  <a:cubicBezTo>
                    <a:pt x="2970" y="6211"/>
                    <a:pt x="3257" y="6074"/>
                    <a:pt x="3334" y="5811"/>
                  </a:cubicBezTo>
                  <a:cubicBezTo>
                    <a:pt x="3425" y="5605"/>
                    <a:pt x="3494" y="5377"/>
                    <a:pt x="3585" y="5171"/>
                  </a:cubicBezTo>
                  <a:lnTo>
                    <a:pt x="3585" y="5171"/>
                  </a:lnTo>
                  <a:cubicBezTo>
                    <a:pt x="3562" y="5263"/>
                    <a:pt x="3540" y="5331"/>
                    <a:pt x="3540" y="5423"/>
                  </a:cubicBezTo>
                  <a:cubicBezTo>
                    <a:pt x="3494" y="5582"/>
                    <a:pt x="3471" y="5719"/>
                    <a:pt x="3471" y="5879"/>
                  </a:cubicBezTo>
                  <a:cubicBezTo>
                    <a:pt x="3429" y="6219"/>
                    <a:pt x="3662" y="6361"/>
                    <a:pt x="3916" y="6361"/>
                  </a:cubicBezTo>
                  <a:cubicBezTo>
                    <a:pt x="3935" y="6361"/>
                    <a:pt x="3954" y="6360"/>
                    <a:pt x="3973" y="6358"/>
                  </a:cubicBezTo>
                  <a:lnTo>
                    <a:pt x="3973" y="6358"/>
                  </a:lnTo>
                  <a:cubicBezTo>
                    <a:pt x="3836" y="6838"/>
                    <a:pt x="3677" y="7340"/>
                    <a:pt x="3540" y="7819"/>
                  </a:cubicBezTo>
                  <a:cubicBezTo>
                    <a:pt x="3433" y="8178"/>
                    <a:pt x="3699" y="8367"/>
                    <a:pt x="3984" y="8367"/>
                  </a:cubicBezTo>
                  <a:cubicBezTo>
                    <a:pt x="4189" y="8367"/>
                    <a:pt x="4403" y="8270"/>
                    <a:pt x="4498" y="8070"/>
                  </a:cubicBezTo>
                  <a:cubicBezTo>
                    <a:pt x="4795" y="7477"/>
                    <a:pt x="5115" y="6929"/>
                    <a:pt x="5480" y="6404"/>
                  </a:cubicBezTo>
                  <a:lnTo>
                    <a:pt x="5480" y="6404"/>
                  </a:lnTo>
                  <a:cubicBezTo>
                    <a:pt x="5343" y="6975"/>
                    <a:pt x="5183" y="7545"/>
                    <a:pt x="4978" y="8116"/>
                  </a:cubicBezTo>
                  <a:cubicBezTo>
                    <a:pt x="4772" y="8527"/>
                    <a:pt x="4590" y="8960"/>
                    <a:pt x="4475" y="9417"/>
                  </a:cubicBezTo>
                  <a:cubicBezTo>
                    <a:pt x="4383" y="9772"/>
                    <a:pt x="4647" y="9960"/>
                    <a:pt x="4931" y="9960"/>
                  </a:cubicBezTo>
                  <a:cubicBezTo>
                    <a:pt x="5140" y="9960"/>
                    <a:pt x="5360" y="9858"/>
                    <a:pt x="5457" y="9645"/>
                  </a:cubicBezTo>
                  <a:cubicBezTo>
                    <a:pt x="5457" y="9600"/>
                    <a:pt x="5480" y="9577"/>
                    <a:pt x="5503" y="9531"/>
                  </a:cubicBezTo>
                  <a:cubicBezTo>
                    <a:pt x="5503" y="9531"/>
                    <a:pt x="5503" y="9531"/>
                    <a:pt x="5503" y="9508"/>
                  </a:cubicBezTo>
                  <a:cubicBezTo>
                    <a:pt x="5548" y="9440"/>
                    <a:pt x="5571" y="9348"/>
                    <a:pt x="5617" y="9257"/>
                  </a:cubicBezTo>
                  <a:lnTo>
                    <a:pt x="5617" y="9257"/>
                  </a:lnTo>
                  <a:cubicBezTo>
                    <a:pt x="5571" y="9554"/>
                    <a:pt x="5503" y="9851"/>
                    <a:pt x="5480" y="10170"/>
                  </a:cubicBezTo>
                  <a:cubicBezTo>
                    <a:pt x="5457" y="10307"/>
                    <a:pt x="5503" y="10398"/>
                    <a:pt x="5548" y="10467"/>
                  </a:cubicBezTo>
                  <a:cubicBezTo>
                    <a:pt x="5160" y="10923"/>
                    <a:pt x="4795" y="11380"/>
                    <a:pt x="4407" y="11836"/>
                  </a:cubicBezTo>
                  <a:cubicBezTo>
                    <a:pt x="4079" y="12243"/>
                    <a:pt x="4382" y="12574"/>
                    <a:pt x="4745" y="12574"/>
                  </a:cubicBezTo>
                  <a:cubicBezTo>
                    <a:pt x="4912" y="12574"/>
                    <a:pt x="5092" y="12504"/>
                    <a:pt x="5229" y="12339"/>
                  </a:cubicBezTo>
                  <a:cubicBezTo>
                    <a:pt x="5457" y="12087"/>
                    <a:pt x="5685" y="11814"/>
                    <a:pt x="5913" y="11563"/>
                  </a:cubicBezTo>
                  <a:cubicBezTo>
                    <a:pt x="5959" y="11608"/>
                    <a:pt x="6028" y="11631"/>
                    <a:pt x="6096" y="11654"/>
                  </a:cubicBezTo>
                  <a:cubicBezTo>
                    <a:pt x="5868" y="11973"/>
                    <a:pt x="5662" y="12316"/>
                    <a:pt x="5480" y="12658"/>
                  </a:cubicBezTo>
                  <a:cubicBezTo>
                    <a:pt x="5366" y="12886"/>
                    <a:pt x="5457" y="13183"/>
                    <a:pt x="5708" y="13274"/>
                  </a:cubicBezTo>
                  <a:cubicBezTo>
                    <a:pt x="5766" y="13297"/>
                    <a:pt x="5824" y="13307"/>
                    <a:pt x="5880" y="13307"/>
                  </a:cubicBezTo>
                  <a:cubicBezTo>
                    <a:pt x="6108" y="13307"/>
                    <a:pt x="6310" y="13138"/>
                    <a:pt x="6438" y="12955"/>
                  </a:cubicBezTo>
                  <a:cubicBezTo>
                    <a:pt x="6507" y="12841"/>
                    <a:pt x="6575" y="12727"/>
                    <a:pt x="6644" y="12612"/>
                  </a:cubicBezTo>
                  <a:lnTo>
                    <a:pt x="6644" y="12612"/>
                  </a:lnTo>
                  <a:cubicBezTo>
                    <a:pt x="6528" y="12976"/>
                    <a:pt x="6781" y="13228"/>
                    <a:pt x="7075" y="13228"/>
                  </a:cubicBezTo>
                  <a:cubicBezTo>
                    <a:pt x="7243" y="13228"/>
                    <a:pt x="7424" y="13146"/>
                    <a:pt x="7557" y="12955"/>
                  </a:cubicBezTo>
                  <a:cubicBezTo>
                    <a:pt x="7876" y="12476"/>
                    <a:pt x="8196" y="11973"/>
                    <a:pt x="8493" y="11448"/>
                  </a:cubicBezTo>
                  <a:cubicBezTo>
                    <a:pt x="8789" y="11015"/>
                    <a:pt x="9132" y="10581"/>
                    <a:pt x="9474" y="10147"/>
                  </a:cubicBezTo>
                  <a:lnTo>
                    <a:pt x="9474" y="10147"/>
                  </a:lnTo>
                  <a:cubicBezTo>
                    <a:pt x="8607" y="11334"/>
                    <a:pt x="7854" y="12590"/>
                    <a:pt x="7237" y="13936"/>
                  </a:cubicBezTo>
                  <a:cubicBezTo>
                    <a:pt x="7057" y="14341"/>
                    <a:pt x="7330" y="14608"/>
                    <a:pt x="7642" y="14608"/>
                  </a:cubicBezTo>
                  <a:cubicBezTo>
                    <a:pt x="7805" y="14608"/>
                    <a:pt x="7979" y="14535"/>
                    <a:pt x="8105" y="14370"/>
                  </a:cubicBezTo>
                  <a:cubicBezTo>
                    <a:pt x="8264" y="14187"/>
                    <a:pt x="8379" y="14005"/>
                    <a:pt x="8516" y="13822"/>
                  </a:cubicBezTo>
                  <a:lnTo>
                    <a:pt x="8516" y="13822"/>
                  </a:lnTo>
                  <a:cubicBezTo>
                    <a:pt x="8516" y="13868"/>
                    <a:pt x="8493" y="13891"/>
                    <a:pt x="8470" y="13936"/>
                  </a:cubicBezTo>
                  <a:cubicBezTo>
                    <a:pt x="8322" y="14364"/>
                    <a:pt x="8604" y="14649"/>
                    <a:pt x="8920" y="14649"/>
                  </a:cubicBezTo>
                  <a:cubicBezTo>
                    <a:pt x="9093" y="14649"/>
                    <a:pt x="9277" y="14564"/>
                    <a:pt x="9406" y="14370"/>
                  </a:cubicBezTo>
                  <a:cubicBezTo>
                    <a:pt x="9657" y="14005"/>
                    <a:pt x="9908" y="13617"/>
                    <a:pt x="10136" y="13252"/>
                  </a:cubicBezTo>
                  <a:lnTo>
                    <a:pt x="10136" y="13252"/>
                  </a:lnTo>
                  <a:cubicBezTo>
                    <a:pt x="10113" y="13503"/>
                    <a:pt x="10113" y="13731"/>
                    <a:pt x="10113" y="13982"/>
                  </a:cubicBezTo>
                  <a:cubicBezTo>
                    <a:pt x="10142" y="14295"/>
                    <a:pt x="10400" y="14492"/>
                    <a:pt x="10657" y="14492"/>
                  </a:cubicBezTo>
                  <a:cubicBezTo>
                    <a:pt x="10813" y="14492"/>
                    <a:pt x="10969" y="14420"/>
                    <a:pt x="11072" y="14256"/>
                  </a:cubicBezTo>
                  <a:cubicBezTo>
                    <a:pt x="11072" y="14233"/>
                    <a:pt x="11072" y="14233"/>
                    <a:pt x="11072" y="14233"/>
                  </a:cubicBezTo>
                  <a:cubicBezTo>
                    <a:pt x="11118" y="14324"/>
                    <a:pt x="11186" y="14416"/>
                    <a:pt x="11277" y="14461"/>
                  </a:cubicBezTo>
                  <a:cubicBezTo>
                    <a:pt x="11355" y="14518"/>
                    <a:pt x="11446" y="14544"/>
                    <a:pt x="11537" y="14544"/>
                  </a:cubicBezTo>
                  <a:cubicBezTo>
                    <a:pt x="11740" y="14544"/>
                    <a:pt x="11945" y="14415"/>
                    <a:pt x="12008" y="14210"/>
                  </a:cubicBezTo>
                  <a:cubicBezTo>
                    <a:pt x="12396" y="12978"/>
                    <a:pt x="12647" y="11745"/>
                    <a:pt x="12761" y="10467"/>
                  </a:cubicBezTo>
                  <a:cubicBezTo>
                    <a:pt x="12761" y="10284"/>
                    <a:pt x="12693" y="10147"/>
                    <a:pt x="12601" y="10056"/>
                  </a:cubicBezTo>
                  <a:cubicBezTo>
                    <a:pt x="12715" y="9440"/>
                    <a:pt x="12784" y="8778"/>
                    <a:pt x="12807" y="8116"/>
                  </a:cubicBezTo>
                  <a:cubicBezTo>
                    <a:pt x="12807" y="7979"/>
                    <a:pt x="12761" y="7865"/>
                    <a:pt x="12693" y="7796"/>
                  </a:cubicBezTo>
                  <a:cubicBezTo>
                    <a:pt x="12739" y="7487"/>
                    <a:pt x="12513" y="7262"/>
                    <a:pt x="12249" y="7262"/>
                  </a:cubicBezTo>
                  <a:cubicBezTo>
                    <a:pt x="12123" y="7262"/>
                    <a:pt x="11989" y="7313"/>
                    <a:pt x="11871" y="7431"/>
                  </a:cubicBezTo>
                  <a:cubicBezTo>
                    <a:pt x="11734" y="7568"/>
                    <a:pt x="11597" y="7705"/>
                    <a:pt x="11460" y="7819"/>
                  </a:cubicBezTo>
                  <a:cubicBezTo>
                    <a:pt x="11476" y="7566"/>
                    <a:pt x="11239" y="7379"/>
                    <a:pt x="10994" y="7379"/>
                  </a:cubicBezTo>
                  <a:cubicBezTo>
                    <a:pt x="10885" y="7379"/>
                    <a:pt x="10775" y="7416"/>
                    <a:pt x="10684" y="7500"/>
                  </a:cubicBezTo>
                  <a:cubicBezTo>
                    <a:pt x="10296" y="7842"/>
                    <a:pt x="9931" y="8207"/>
                    <a:pt x="9588" y="8572"/>
                  </a:cubicBezTo>
                  <a:cubicBezTo>
                    <a:pt x="9506" y="8490"/>
                    <a:pt x="9399" y="8444"/>
                    <a:pt x="9283" y="8444"/>
                  </a:cubicBezTo>
                  <a:cubicBezTo>
                    <a:pt x="9175" y="8444"/>
                    <a:pt x="9060" y="8484"/>
                    <a:pt x="8949" y="8572"/>
                  </a:cubicBezTo>
                  <a:cubicBezTo>
                    <a:pt x="8858" y="8641"/>
                    <a:pt x="8767" y="8709"/>
                    <a:pt x="8675" y="8778"/>
                  </a:cubicBezTo>
                  <a:cubicBezTo>
                    <a:pt x="8652" y="8687"/>
                    <a:pt x="8607" y="8595"/>
                    <a:pt x="8516" y="8527"/>
                  </a:cubicBezTo>
                  <a:cubicBezTo>
                    <a:pt x="8516" y="8504"/>
                    <a:pt x="8516" y="8504"/>
                    <a:pt x="8493" y="8504"/>
                  </a:cubicBezTo>
                  <a:cubicBezTo>
                    <a:pt x="8584" y="8344"/>
                    <a:pt x="8675" y="8184"/>
                    <a:pt x="8767" y="8025"/>
                  </a:cubicBezTo>
                  <a:cubicBezTo>
                    <a:pt x="8926" y="7751"/>
                    <a:pt x="8789" y="7545"/>
                    <a:pt x="8561" y="7454"/>
                  </a:cubicBezTo>
                  <a:cubicBezTo>
                    <a:pt x="8652" y="7271"/>
                    <a:pt x="8744" y="7066"/>
                    <a:pt x="8858" y="6883"/>
                  </a:cubicBezTo>
                  <a:cubicBezTo>
                    <a:pt x="9024" y="6535"/>
                    <a:pt x="8709" y="6388"/>
                    <a:pt x="8398" y="6388"/>
                  </a:cubicBezTo>
                  <a:cubicBezTo>
                    <a:pt x="8240" y="6388"/>
                    <a:pt x="8083" y="6426"/>
                    <a:pt x="7991" y="6495"/>
                  </a:cubicBezTo>
                  <a:cubicBezTo>
                    <a:pt x="7717" y="6701"/>
                    <a:pt x="7466" y="6929"/>
                    <a:pt x="7237" y="7157"/>
                  </a:cubicBezTo>
                  <a:cubicBezTo>
                    <a:pt x="7306" y="6952"/>
                    <a:pt x="7397" y="6746"/>
                    <a:pt x="7488" y="6518"/>
                  </a:cubicBezTo>
                  <a:cubicBezTo>
                    <a:pt x="7640" y="6170"/>
                    <a:pt x="7339" y="6013"/>
                    <a:pt x="7033" y="6013"/>
                  </a:cubicBezTo>
                  <a:cubicBezTo>
                    <a:pt x="6878" y="6013"/>
                    <a:pt x="6721" y="6053"/>
                    <a:pt x="6621" y="6130"/>
                  </a:cubicBezTo>
                  <a:cubicBezTo>
                    <a:pt x="6598" y="6153"/>
                    <a:pt x="6598" y="6153"/>
                    <a:pt x="6575" y="6176"/>
                  </a:cubicBezTo>
                  <a:cubicBezTo>
                    <a:pt x="6667" y="5674"/>
                    <a:pt x="6758" y="5194"/>
                    <a:pt x="6804" y="4692"/>
                  </a:cubicBezTo>
                  <a:cubicBezTo>
                    <a:pt x="6846" y="4352"/>
                    <a:pt x="6607" y="4179"/>
                    <a:pt x="6343" y="4179"/>
                  </a:cubicBezTo>
                  <a:cubicBezTo>
                    <a:pt x="6182" y="4179"/>
                    <a:pt x="6012" y="4243"/>
                    <a:pt x="5891" y="4373"/>
                  </a:cubicBezTo>
                  <a:cubicBezTo>
                    <a:pt x="5754" y="4532"/>
                    <a:pt x="5640" y="4669"/>
                    <a:pt x="5503" y="4829"/>
                  </a:cubicBezTo>
                  <a:cubicBezTo>
                    <a:pt x="5640" y="4395"/>
                    <a:pt x="5754" y="3962"/>
                    <a:pt x="5891" y="3528"/>
                  </a:cubicBezTo>
                  <a:cubicBezTo>
                    <a:pt x="5991" y="3211"/>
                    <a:pt x="5701" y="3004"/>
                    <a:pt x="5414" y="3004"/>
                  </a:cubicBezTo>
                  <a:cubicBezTo>
                    <a:pt x="5307" y="3004"/>
                    <a:pt x="5201" y="3033"/>
                    <a:pt x="5115" y="3094"/>
                  </a:cubicBezTo>
                  <a:cubicBezTo>
                    <a:pt x="5046" y="3140"/>
                    <a:pt x="4978" y="3208"/>
                    <a:pt x="4909" y="3254"/>
                  </a:cubicBezTo>
                  <a:cubicBezTo>
                    <a:pt x="4978" y="2866"/>
                    <a:pt x="5023" y="2455"/>
                    <a:pt x="5092" y="2067"/>
                  </a:cubicBezTo>
                  <a:cubicBezTo>
                    <a:pt x="5128" y="1780"/>
                    <a:pt x="4825" y="1620"/>
                    <a:pt x="4550" y="1620"/>
                  </a:cubicBezTo>
                  <a:cubicBezTo>
                    <a:pt x="4475" y="1620"/>
                    <a:pt x="4402" y="1632"/>
                    <a:pt x="4338" y="1656"/>
                  </a:cubicBezTo>
                  <a:cubicBezTo>
                    <a:pt x="4361" y="1474"/>
                    <a:pt x="4407" y="1268"/>
                    <a:pt x="4430" y="1086"/>
                  </a:cubicBezTo>
                  <a:cubicBezTo>
                    <a:pt x="4473" y="806"/>
                    <a:pt x="4170" y="627"/>
                    <a:pt x="3906" y="627"/>
                  </a:cubicBezTo>
                  <a:cubicBezTo>
                    <a:pt x="3890" y="627"/>
                    <a:pt x="3875" y="628"/>
                    <a:pt x="3859" y="629"/>
                  </a:cubicBezTo>
                  <a:cubicBezTo>
                    <a:pt x="3859" y="606"/>
                    <a:pt x="3836" y="561"/>
                    <a:pt x="3836" y="538"/>
                  </a:cubicBezTo>
                  <a:cubicBezTo>
                    <a:pt x="3803" y="294"/>
                    <a:pt x="3630" y="201"/>
                    <a:pt x="3435" y="201"/>
                  </a:cubicBezTo>
                  <a:cubicBezTo>
                    <a:pt x="3227" y="201"/>
                    <a:pt x="2995" y="306"/>
                    <a:pt x="2878" y="447"/>
                  </a:cubicBezTo>
                  <a:lnTo>
                    <a:pt x="2604" y="789"/>
                  </a:lnTo>
                  <a:cubicBezTo>
                    <a:pt x="2690" y="496"/>
                    <a:pt x="2399" y="320"/>
                    <a:pt x="2133" y="320"/>
                  </a:cubicBezTo>
                  <a:cubicBezTo>
                    <a:pt x="2047" y="320"/>
                    <a:pt x="1963" y="339"/>
                    <a:pt x="1896" y="378"/>
                  </a:cubicBezTo>
                  <a:cubicBezTo>
                    <a:pt x="1714" y="469"/>
                    <a:pt x="1554" y="584"/>
                    <a:pt x="1394" y="698"/>
                  </a:cubicBezTo>
                  <a:lnTo>
                    <a:pt x="1440" y="447"/>
                  </a:lnTo>
                  <a:cubicBezTo>
                    <a:pt x="1499" y="149"/>
                    <a:pt x="1243" y="1"/>
                    <a:pt x="96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645175" y="3632150"/>
              <a:ext cx="394550" cy="462975"/>
            </a:xfrm>
            <a:custGeom>
              <a:avLst/>
              <a:gdLst/>
              <a:ahLst/>
              <a:cxnLst/>
              <a:rect l="l" t="t" r="r" b="b"/>
              <a:pathLst>
                <a:path w="15782" h="18519" extrusionOk="0">
                  <a:moveTo>
                    <a:pt x="7182" y="1688"/>
                  </a:moveTo>
                  <a:cubicBezTo>
                    <a:pt x="8027" y="5067"/>
                    <a:pt x="9214" y="8331"/>
                    <a:pt x="10720" y="11503"/>
                  </a:cubicBezTo>
                  <a:cubicBezTo>
                    <a:pt x="10775" y="11612"/>
                    <a:pt x="10914" y="11677"/>
                    <a:pt x="11038" y="11677"/>
                  </a:cubicBezTo>
                  <a:cubicBezTo>
                    <a:pt x="11071" y="11677"/>
                    <a:pt x="11103" y="11673"/>
                    <a:pt x="11131" y="11663"/>
                  </a:cubicBezTo>
                  <a:cubicBezTo>
                    <a:pt x="12409" y="11275"/>
                    <a:pt x="13665" y="10910"/>
                    <a:pt x="14920" y="10545"/>
                  </a:cubicBezTo>
                  <a:lnTo>
                    <a:pt x="14920" y="10545"/>
                  </a:lnTo>
                  <a:cubicBezTo>
                    <a:pt x="14578" y="12941"/>
                    <a:pt x="14098" y="15315"/>
                    <a:pt x="13459" y="17666"/>
                  </a:cubicBezTo>
                  <a:cubicBezTo>
                    <a:pt x="10789" y="16776"/>
                    <a:pt x="8118" y="15886"/>
                    <a:pt x="5425" y="14995"/>
                  </a:cubicBezTo>
                  <a:cubicBezTo>
                    <a:pt x="6475" y="14242"/>
                    <a:pt x="7525" y="13558"/>
                    <a:pt x="8620" y="12873"/>
                  </a:cubicBezTo>
                  <a:cubicBezTo>
                    <a:pt x="8780" y="12781"/>
                    <a:pt x="8712" y="12530"/>
                    <a:pt x="8552" y="12485"/>
                  </a:cubicBezTo>
                  <a:cubicBezTo>
                    <a:pt x="8529" y="12439"/>
                    <a:pt x="8529" y="12416"/>
                    <a:pt x="8506" y="12393"/>
                  </a:cubicBezTo>
                  <a:cubicBezTo>
                    <a:pt x="6132" y="9403"/>
                    <a:pt x="3759" y="6413"/>
                    <a:pt x="1385" y="3423"/>
                  </a:cubicBezTo>
                  <a:lnTo>
                    <a:pt x="1385" y="3423"/>
                  </a:lnTo>
                  <a:cubicBezTo>
                    <a:pt x="2092" y="3492"/>
                    <a:pt x="2800" y="3583"/>
                    <a:pt x="3508" y="3651"/>
                  </a:cubicBezTo>
                  <a:cubicBezTo>
                    <a:pt x="3950" y="3702"/>
                    <a:pt x="4721" y="3931"/>
                    <a:pt x="5321" y="3931"/>
                  </a:cubicBezTo>
                  <a:cubicBezTo>
                    <a:pt x="5527" y="3931"/>
                    <a:pt x="5713" y="3904"/>
                    <a:pt x="5859" y="3834"/>
                  </a:cubicBezTo>
                  <a:cubicBezTo>
                    <a:pt x="6498" y="3537"/>
                    <a:pt x="6886" y="2556"/>
                    <a:pt x="7182" y="1688"/>
                  </a:cubicBezTo>
                  <a:close/>
                  <a:moveTo>
                    <a:pt x="7247" y="0"/>
                  </a:moveTo>
                  <a:cubicBezTo>
                    <a:pt x="7113" y="0"/>
                    <a:pt x="6983" y="59"/>
                    <a:pt x="6931" y="182"/>
                  </a:cubicBezTo>
                  <a:cubicBezTo>
                    <a:pt x="6703" y="730"/>
                    <a:pt x="6475" y="1278"/>
                    <a:pt x="6224" y="1825"/>
                  </a:cubicBezTo>
                  <a:cubicBezTo>
                    <a:pt x="5829" y="2767"/>
                    <a:pt x="5772" y="3036"/>
                    <a:pt x="4718" y="3036"/>
                  </a:cubicBezTo>
                  <a:cubicBezTo>
                    <a:pt x="4674" y="3036"/>
                    <a:pt x="4628" y="3036"/>
                    <a:pt x="4580" y="3035"/>
                  </a:cubicBezTo>
                  <a:cubicBezTo>
                    <a:pt x="3279" y="3012"/>
                    <a:pt x="1910" y="2738"/>
                    <a:pt x="632" y="2579"/>
                  </a:cubicBezTo>
                  <a:cubicBezTo>
                    <a:pt x="621" y="2578"/>
                    <a:pt x="611" y="2577"/>
                    <a:pt x="601" y="2577"/>
                  </a:cubicBezTo>
                  <a:cubicBezTo>
                    <a:pt x="312" y="2577"/>
                    <a:pt x="0" y="2885"/>
                    <a:pt x="221" y="3149"/>
                  </a:cubicBezTo>
                  <a:cubicBezTo>
                    <a:pt x="2754" y="6345"/>
                    <a:pt x="5311" y="9563"/>
                    <a:pt x="7844" y="12759"/>
                  </a:cubicBezTo>
                  <a:cubicBezTo>
                    <a:pt x="6635" y="13329"/>
                    <a:pt x="5516" y="14014"/>
                    <a:pt x="4443" y="14813"/>
                  </a:cubicBezTo>
                  <a:cubicBezTo>
                    <a:pt x="4169" y="15018"/>
                    <a:pt x="4238" y="15384"/>
                    <a:pt x="4558" y="15475"/>
                  </a:cubicBezTo>
                  <a:cubicBezTo>
                    <a:pt x="7570" y="16502"/>
                    <a:pt x="10606" y="17483"/>
                    <a:pt x="13642" y="18511"/>
                  </a:cubicBezTo>
                  <a:cubicBezTo>
                    <a:pt x="13666" y="18516"/>
                    <a:pt x="13690" y="18518"/>
                    <a:pt x="13714" y="18518"/>
                  </a:cubicBezTo>
                  <a:cubicBezTo>
                    <a:pt x="13893" y="18518"/>
                    <a:pt x="14058" y="18375"/>
                    <a:pt x="14098" y="18214"/>
                  </a:cubicBezTo>
                  <a:cubicBezTo>
                    <a:pt x="14829" y="15543"/>
                    <a:pt x="15377" y="12850"/>
                    <a:pt x="15742" y="10111"/>
                  </a:cubicBezTo>
                  <a:cubicBezTo>
                    <a:pt x="15781" y="9874"/>
                    <a:pt x="15616" y="9636"/>
                    <a:pt x="15392" y="9636"/>
                  </a:cubicBezTo>
                  <a:cubicBezTo>
                    <a:pt x="15358" y="9636"/>
                    <a:pt x="15322" y="9642"/>
                    <a:pt x="15285" y="9654"/>
                  </a:cubicBezTo>
                  <a:cubicBezTo>
                    <a:pt x="14258" y="9951"/>
                    <a:pt x="13071" y="10522"/>
                    <a:pt x="12021" y="10613"/>
                  </a:cubicBezTo>
                  <a:cubicBezTo>
                    <a:pt x="11854" y="10728"/>
                    <a:pt x="11701" y="10786"/>
                    <a:pt x="11558" y="10786"/>
                  </a:cubicBezTo>
                  <a:cubicBezTo>
                    <a:pt x="11389" y="10786"/>
                    <a:pt x="11234" y="10705"/>
                    <a:pt x="11086" y="10545"/>
                  </a:cubicBezTo>
                  <a:cubicBezTo>
                    <a:pt x="10926" y="10202"/>
                    <a:pt x="10766" y="9860"/>
                    <a:pt x="10629" y="9517"/>
                  </a:cubicBezTo>
                  <a:cubicBezTo>
                    <a:pt x="10332" y="8878"/>
                    <a:pt x="10058" y="8216"/>
                    <a:pt x="9807" y="7554"/>
                  </a:cubicBezTo>
                  <a:cubicBezTo>
                    <a:pt x="8894" y="5181"/>
                    <a:pt x="8164" y="2738"/>
                    <a:pt x="7616" y="250"/>
                  </a:cubicBezTo>
                  <a:cubicBezTo>
                    <a:pt x="7578" y="87"/>
                    <a:pt x="7410" y="0"/>
                    <a:pt x="7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35"/>
          <p:cNvGrpSpPr/>
          <p:nvPr/>
        </p:nvGrpSpPr>
        <p:grpSpPr>
          <a:xfrm rot="2763498" flipH="1">
            <a:off x="7601439" y="3706319"/>
            <a:ext cx="771546" cy="905351"/>
            <a:chOff x="645175" y="3632150"/>
            <a:chExt cx="394550" cy="462975"/>
          </a:xfrm>
        </p:grpSpPr>
        <p:sp>
          <p:nvSpPr>
            <p:cNvPr id="1064" name="Google Shape;1064;p35"/>
            <p:cNvSpPr/>
            <p:nvPr/>
          </p:nvSpPr>
          <p:spPr>
            <a:xfrm>
              <a:off x="699725" y="3704850"/>
              <a:ext cx="320175" cy="366225"/>
            </a:xfrm>
            <a:custGeom>
              <a:avLst/>
              <a:gdLst/>
              <a:ahLst/>
              <a:cxnLst/>
              <a:rect l="l" t="t" r="r" b="b"/>
              <a:pathLst>
                <a:path w="12807" h="14649" extrusionOk="0">
                  <a:moveTo>
                    <a:pt x="967" y="1"/>
                  </a:moveTo>
                  <a:cubicBezTo>
                    <a:pt x="714" y="1"/>
                    <a:pt x="444" y="127"/>
                    <a:pt x="390" y="378"/>
                  </a:cubicBezTo>
                  <a:cubicBezTo>
                    <a:pt x="276" y="926"/>
                    <a:pt x="161" y="1451"/>
                    <a:pt x="70" y="1999"/>
                  </a:cubicBezTo>
                  <a:cubicBezTo>
                    <a:pt x="1" y="2332"/>
                    <a:pt x="253" y="2497"/>
                    <a:pt x="523" y="2497"/>
                  </a:cubicBezTo>
                  <a:cubicBezTo>
                    <a:pt x="696" y="2497"/>
                    <a:pt x="876" y="2429"/>
                    <a:pt x="983" y="2295"/>
                  </a:cubicBezTo>
                  <a:cubicBezTo>
                    <a:pt x="1052" y="2204"/>
                    <a:pt x="1143" y="2113"/>
                    <a:pt x="1211" y="2044"/>
                  </a:cubicBezTo>
                  <a:lnTo>
                    <a:pt x="1211" y="2044"/>
                  </a:lnTo>
                  <a:lnTo>
                    <a:pt x="960" y="2957"/>
                  </a:lnTo>
                  <a:cubicBezTo>
                    <a:pt x="884" y="3273"/>
                    <a:pt x="1117" y="3400"/>
                    <a:pt x="1378" y="3400"/>
                  </a:cubicBezTo>
                  <a:cubicBezTo>
                    <a:pt x="1588" y="3400"/>
                    <a:pt x="1817" y="3318"/>
                    <a:pt x="1919" y="3186"/>
                  </a:cubicBezTo>
                  <a:lnTo>
                    <a:pt x="2832" y="2044"/>
                  </a:lnTo>
                  <a:lnTo>
                    <a:pt x="2832" y="2044"/>
                  </a:lnTo>
                  <a:cubicBezTo>
                    <a:pt x="2832" y="2090"/>
                    <a:pt x="2809" y="2159"/>
                    <a:pt x="2809" y="2227"/>
                  </a:cubicBezTo>
                  <a:cubicBezTo>
                    <a:pt x="2604" y="2775"/>
                    <a:pt x="2444" y="3345"/>
                    <a:pt x="2353" y="3962"/>
                  </a:cubicBezTo>
                  <a:cubicBezTo>
                    <a:pt x="2330" y="4236"/>
                    <a:pt x="2490" y="4373"/>
                    <a:pt x="2695" y="4395"/>
                  </a:cubicBezTo>
                  <a:cubicBezTo>
                    <a:pt x="2581" y="4829"/>
                    <a:pt x="2444" y="5286"/>
                    <a:pt x="2307" y="5719"/>
                  </a:cubicBezTo>
                  <a:cubicBezTo>
                    <a:pt x="2200" y="6051"/>
                    <a:pt x="2438" y="6211"/>
                    <a:pt x="2714" y="6211"/>
                  </a:cubicBezTo>
                  <a:cubicBezTo>
                    <a:pt x="2970" y="6211"/>
                    <a:pt x="3257" y="6074"/>
                    <a:pt x="3334" y="5811"/>
                  </a:cubicBezTo>
                  <a:cubicBezTo>
                    <a:pt x="3425" y="5605"/>
                    <a:pt x="3494" y="5377"/>
                    <a:pt x="3585" y="5171"/>
                  </a:cubicBezTo>
                  <a:lnTo>
                    <a:pt x="3585" y="5171"/>
                  </a:lnTo>
                  <a:cubicBezTo>
                    <a:pt x="3562" y="5263"/>
                    <a:pt x="3540" y="5331"/>
                    <a:pt x="3540" y="5423"/>
                  </a:cubicBezTo>
                  <a:cubicBezTo>
                    <a:pt x="3494" y="5582"/>
                    <a:pt x="3471" y="5719"/>
                    <a:pt x="3471" y="5879"/>
                  </a:cubicBezTo>
                  <a:cubicBezTo>
                    <a:pt x="3429" y="6219"/>
                    <a:pt x="3662" y="6361"/>
                    <a:pt x="3916" y="6361"/>
                  </a:cubicBezTo>
                  <a:cubicBezTo>
                    <a:pt x="3935" y="6361"/>
                    <a:pt x="3954" y="6360"/>
                    <a:pt x="3973" y="6358"/>
                  </a:cubicBezTo>
                  <a:lnTo>
                    <a:pt x="3973" y="6358"/>
                  </a:lnTo>
                  <a:cubicBezTo>
                    <a:pt x="3836" y="6838"/>
                    <a:pt x="3677" y="7340"/>
                    <a:pt x="3540" y="7819"/>
                  </a:cubicBezTo>
                  <a:cubicBezTo>
                    <a:pt x="3433" y="8178"/>
                    <a:pt x="3699" y="8367"/>
                    <a:pt x="3984" y="8367"/>
                  </a:cubicBezTo>
                  <a:cubicBezTo>
                    <a:pt x="4189" y="8367"/>
                    <a:pt x="4403" y="8270"/>
                    <a:pt x="4498" y="8070"/>
                  </a:cubicBezTo>
                  <a:cubicBezTo>
                    <a:pt x="4795" y="7477"/>
                    <a:pt x="5115" y="6929"/>
                    <a:pt x="5480" y="6404"/>
                  </a:cubicBezTo>
                  <a:lnTo>
                    <a:pt x="5480" y="6404"/>
                  </a:lnTo>
                  <a:cubicBezTo>
                    <a:pt x="5343" y="6975"/>
                    <a:pt x="5183" y="7545"/>
                    <a:pt x="4978" y="8116"/>
                  </a:cubicBezTo>
                  <a:cubicBezTo>
                    <a:pt x="4772" y="8527"/>
                    <a:pt x="4590" y="8960"/>
                    <a:pt x="4475" y="9417"/>
                  </a:cubicBezTo>
                  <a:cubicBezTo>
                    <a:pt x="4383" y="9772"/>
                    <a:pt x="4647" y="9960"/>
                    <a:pt x="4931" y="9960"/>
                  </a:cubicBezTo>
                  <a:cubicBezTo>
                    <a:pt x="5140" y="9960"/>
                    <a:pt x="5360" y="9858"/>
                    <a:pt x="5457" y="9645"/>
                  </a:cubicBezTo>
                  <a:cubicBezTo>
                    <a:pt x="5457" y="9600"/>
                    <a:pt x="5480" y="9577"/>
                    <a:pt x="5503" y="9531"/>
                  </a:cubicBezTo>
                  <a:cubicBezTo>
                    <a:pt x="5503" y="9531"/>
                    <a:pt x="5503" y="9531"/>
                    <a:pt x="5503" y="9508"/>
                  </a:cubicBezTo>
                  <a:cubicBezTo>
                    <a:pt x="5548" y="9440"/>
                    <a:pt x="5571" y="9348"/>
                    <a:pt x="5617" y="9257"/>
                  </a:cubicBezTo>
                  <a:lnTo>
                    <a:pt x="5617" y="9257"/>
                  </a:lnTo>
                  <a:cubicBezTo>
                    <a:pt x="5571" y="9554"/>
                    <a:pt x="5503" y="9851"/>
                    <a:pt x="5480" y="10170"/>
                  </a:cubicBezTo>
                  <a:cubicBezTo>
                    <a:pt x="5457" y="10307"/>
                    <a:pt x="5503" y="10398"/>
                    <a:pt x="5548" y="10467"/>
                  </a:cubicBezTo>
                  <a:cubicBezTo>
                    <a:pt x="5160" y="10923"/>
                    <a:pt x="4795" y="11380"/>
                    <a:pt x="4407" y="11836"/>
                  </a:cubicBezTo>
                  <a:cubicBezTo>
                    <a:pt x="4079" y="12243"/>
                    <a:pt x="4382" y="12574"/>
                    <a:pt x="4745" y="12574"/>
                  </a:cubicBezTo>
                  <a:cubicBezTo>
                    <a:pt x="4912" y="12574"/>
                    <a:pt x="5092" y="12504"/>
                    <a:pt x="5229" y="12339"/>
                  </a:cubicBezTo>
                  <a:cubicBezTo>
                    <a:pt x="5457" y="12087"/>
                    <a:pt x="5685" y="11814"/>
                    <a:pt x="5913" y="11563"/>
                  </a:cubicBezTo>
                  <a:cubicBezTo>
                    <a:pt x="5959" y="11608"/>
                    <a:pt x="6028" y="11631"/>
                    <a:pt x="6096" y="11654"/>
                  </a:cubicBezTo>
                  <a:cubicBezTo>
                    <a:pt x="5868" y="11973"/>
                    <a:pt x="5662" y="12316"/>
                    <a:pt x="5480" y="12658"/>
                  </a:cubicBezTo>
                  <a:cubicBezTo>
                    <a:pt x="5366" y="12886"/>
                    <a:pt x="5457" y="13183"/>
                    <a:pt x="5708" y="13274"/>
                  </a:cubicBezTo>
                  <a:cubicBezTo>
                    <a:pt x="5766" y="13297"/>
                    <a:pt x="5824" y="13307"/>
                    <a:pt x="5880" y="13307"/>
                  </a:cubicBezTo>
                  <a:cubicBezTo>
                    <a:pt x="6108" y="13307"/>
                    <a:pt x="6310" y="13138"/>
                    <a:pt x="6438" y="12955"/>
                  </a:cubicBezTo>
                  <a:cubicBezTo>
                    <a:pt x="6507" y="12841"/>
                    <a:pt x="6575" y="12727"/>
                    <a:pt x="6644" y="12612"/>
                  </a:cubicBezTo>
                  <a:lnTo>
                    <a:pt x="6644" y="12612"/>
                  </a:lnTo>
                  <a:cubicBezTo>
                    <a:pt x="6528" y="12976"/>
                    <a:pt x="6781" y="13228"/>
                    <a:pt x="7075" y="13228"/>
                  </a:cubicBezTo>
                  <a:cubicBezTo>
                    <a:pt x="7243" y="13228"/>
                    <a:pt x="7424" y="13146"/>
                    <a:pt x="7557" y="12955"/>
                  </a:cubicBezTo>
                  <a:cubicBezTo>
                    <a:pt x="7876" y="12476"/>
                    <a:pt x="8196" y="11973"/>
                    <a:pt x="8493" y="11448"/>
                  </a:cubicBezTo>
                  <a:cubicBezTo>
                    <a:pt x="8789" y="11015"/>
                    <a:pt x="9132" y="10581"/>
                    <a:pt x="9474" y="10147"/>
                  </a:cubicBezTo>
                  <a:lnTo>
                    <a:pt x="9474" y="10147"/>
                  </a:lnTo>
                  <a:cubicBezTo>
                    <a:pt x="8607" y="11334"/>
                    <a:pt x="7854" y="12590"/>
                    <a:pt x="7237" y="13936"/>
                  </a:cubicBezTo>
                  <a:cubicBezTo>
                    <a:pt x="7057" y="14341"/>
                    <a:pt x="7330" y="14608"/>
                    <a:pt x="7642" y="14608"/>
                  </a:cubicBezTo>
                  <a:cubicBezTo>
                    <a:pt x="7805" y="14608"/>
                    <a:pt x="7979" y="14535"/>
                    <a:pt x="8105" y="14370"/>
                  </a:cubicBezTo>
                  <a:cubicBezTo>
                    <a:pt x="8264" y="14187"/>
                    <a:pt x="8379" y="14005"/>
                    <a:pt x="8516" y="13822"/>
                  </a:cubicBezTo>
                  <a:lnTo>
                    <a:pt x="8516" y="13822"/>
                  </a:lnTo>
                  <a:cubicBezTo>
                    <a:pt x="8516" y="13868"/>
                    <a:pt x="8493" y="13891"/>
                    <a:pt x="8470" y="13936"/>
                  </a:cubicBezTo>
                  <a:cubicBezTo>
                    <a:pt x="8322" y="14364"/>
                    <a:pt x="8604" y="14649"/>
                    <a:pt x="8920" y="14649"/>
                  </a:cubicBezTo>
                  <a:cubicBezTo>
                    <a:pt x="9093" y="14649"/>
                    <a:pt x="9277" y="14564"/>
                    <a:pt x="9406" y="14370"/>
                  </a:cubicBezTo>
                  <a:cubicBezTo>
                    <a:pt x="9657" y="14005"/>
                    <a:pt x="9908" y="13617"/>
                    <a:pt x="10136" y="13252"/>
                  </a:cubicBezTo>
                  <a:lnTo>
                    <a:pt x="10136" y="13252"/>
                  </a:lnTo>
                  <a:cubicBezTo>
                    <a:pt x="10113" y="13503"/>
                    <a:pt x="10113" y="13731"/>
                    <a:pt x="10113" y="13982"/>
                  </a:cubicBezTo>
                  <a:cubicBezTo>
                    <a:pt x="10142" y="14295"/>
                    <a:pt x="10400" y="14492"/>
                    <a:pt x="10657" y="14492"/>
                  </a:cubicBezTo>
                  <a:cubicBezTo>
                    <a:pt x="10813" y="14492"/>
                    <a:pt x="10969" y="14420"/>
                    <a:pt x="11072" y="14256"/>
                  </a:cubicBezTo>
                  <a:cubicBezTo>
                    <a:pt x="11072" y="14233"/>
                    <a:pt x="11072" y="14233"/>
                    <a:pt x="11072" y="14233"/>
                  </a:cubicBezTo>
                  <a:cubicBezTo>
                    <a:pt x="11118" y="14324"/>
                    <a:pt x="11186" y="14416"/>
                    <a:pt x="11277" y="14461"/>
                  </a:cubicBezTo>
                  <a:cubicBezTo>
                    <a:pt x="11355" y="14518"/>
                    <a:pt x="11446" y="14544"/>
                    <a:pt x="11537" y="14544"/>
                  </a:cubicBezTo>
                  <a:cubicBezTo>
                    <a:pt x="11740" y="14544"/>
                    <a:pt x="11945" y="14415"/>
                    <a:pt x="12008" y="14210"/>
                  </a:cubicBezTo>
                  <a:cubicBezTo>
                    <a:pt x="12396" y="12978"/>
                    <a:pt x="12647" y="11745"/>
                    <a:pt x="12761" y="10467"/>
                  </a:cubicBezTo>
                  <a:cubicBezTo>
                    <a:pt x="12761" y="10284"/>
                    <a:pt x="12693" y="10147"/>
                    <a:pt x="12601" y="10056"/>
                  </a:cubicBezTo>
                  <a:cubicBezTo>
                    <a:pt x="12715" y="9440"/>
                    <a:pt x="12784" y="8778"/>
                    <a:pt x="12807" y="8116"/>
                  </a:cubicBezTo>
                  <a:cubicBezTo>
                    <a:pt x="12807" y="7979"/>
                    <a:pt x="12761" y="7865"/>
                    <a:pt x="12693" y="7796"/>
                  </a:cubicBezTo>
                  <a:cubicBezTo>
                    <a:pt x="12739" y="7487"/>
                    <a:pt x="12513" y="7262"/>
                    <a:pt x="12249" y="7262"/>
                  </a:cubicBezTo>
                  <a:cubicBezTo>
                    <a:pt x="12123" y="7262"/>
                    <a:pt x="11989" y="7313"/>
                    <a:pt x="11871" y="7431"/>
                  </a:cubicBezTo>
                  <a:cubicBezTo>
                    <a:pt x="11734" y="7568"/>
                    <a:pt x="11597" y="7705"/>
                    <a:pt x="11460" y="7819"/>
                  </a:cubicBezTo>
                  <a:cubicBezTo>
                    <a:pt x="11476" y="7566"/>
                    <a:pt x="11239" y="7379"/>
                    <a:pt x="10994" y="7379"/>
                  </a:cubicBezTo>
                  <a:cubicBezTo>
                    <a:pt x="10885" y="7379"/>
                    <a:pt x="10775" y="7416"/>
                    <a:pt x="10684" y="7500"/>
                  </a:cubicBezTo>
                  <a:cubicBezTo>
                    <a:pt x="10296" y="7842"/>
                    <a:pt x="9931" y="8207"/>
                    <a:pt x="9588" y="8572"/>
                  </a:cubicBezTo>
                  <a:cubicBezTo>
                    <a:pt x="9506" y="8490"/>
                    <a:pt x="9399" y="8444"/>
                    <a:pt x="9283" y="8444"/>
                  </a:cubicBezTo>
                  <a:cubicBezTo>
                    <a:pt x="9175" y="8444"/>
                    <a:pt x="9060" y="8484"/>
                    <a:pt x="8949" y="8572"/>
                  </a:cubicBezTo>
                  <a:cubicBezTo>
                    <a:pt x="8858" y="8641"/>
                    <a:pt x="8767" y="8709"/>
                    <a:pt x="8675" y="8778"/>
                  </a:cubicBezTo>
                  <a:cubicBezTo>
                    <a:pt x="8652" y="8687"/>
                    <a:pt x="8607" y="8595"/>
                    <a:pt x="8516" y="8527"/>
                  </a:cubicBezTo>
                  <a:cubicBezTo>
                    <a:pt x="8516" y="8504"/>
                    <a:pt x="8516" y="8504"/>
                    <a:pt x="8493" y="8504"/>
                  </a:cubicBezTo>
                  <a:cubicBezTo>
                    <a:pt x="8584" y="8344"/>
                    <a:pt x="8675" y="8184"/>
                    <a:pt x="8767" y="8025"/>
                  </a:cubicBezTo>
                  <a:cubicBezTo>
                    <a:pt x="8926" y="7751"/>
                    <a:pt x="8789" y="7545"/>
                    <a:pt x="8561" y="7454"/>
                  </a:cubicBezTo>
                  <a:cubicBezTo>
                    <a:pt x="8652" y="7271"/>
                    <a:pt x="8744" y="7066"/>
                    <a:pt x="8858" y="6883"/>
                  </a:cubicBezTo>
                  <a:cubicBezTo>
                    <a:pt x="9024" y="6535"/>
                    <a:pt x="8709" y="6388"/>
                    <a:pt x="8398" y="6388"/>
                  </a:cubicBezTo>
                  <a:cubicBezTo>
                    <a:pt x="8240" y="6388"/>
                    <a:pt x="8083" y="6426"/>
                    <a:pt x="7991" y="6495"/>
                  </a:cubicBezTo>
                  <a:cubicBezTo>
                    <a:pt x="7717" y="6701"/>
                    <a:pt x="7466" y="6929"/>
                    <a:pt x="7237" y="7157"/>
                  </a:cubicBezTo>
                  <a:cubicBezTo>
                    <a:pt x="7306" y="6952"/>
                    <a:pt x="7397" y="6746"/>
                    <a:pt x="7488" y="6518"/>
                  </a:cubicBezTo>
                  <a:cubicBezTo>
                    <a:pt x="7640" y="6170"/>
                    <a:pt x="7339" y="6013"/>
                    <a:pt x="7033" y="6013"/>
                  </a:cubicBezTo>
                  <a:cubicBezTo>
                    <a:pt x="6878" y="6013"/>
                    <a:pt x="6721" y="6053"/>
                    <a:pt x="6621" y="6130"/>
                  </a:cubicBezTo>
                  <a:cubicBezTo>
                    <a:pt x="6598" y="6153"/>
                    <a:pt x="6598" y="6153"/>
                    <a:pt x="6575" y="6176"/>
                  </a:cubicBezTo>
                  <a:cubicBezTo>
                    <a:pt x="6667" y="5674"/>
                    <a:pt x="6758" y="5194"/>
                    <a:pt x="6804" y="4692"/>
                  </a:cubicBezTo>
                  <a:cubicBezTo>
                    <a:pt x="6846" y="4352"/>
                    <a:pt x="6607" y="4179"/>
                    <a:pt x="6343" y="4179"/>
                  </a:cubicBezTo>
                  <a:cubicBezTo>
                    <a:pt x="6182" y="4179"/>
                    <a:pt x="6012" y="4243"/>
                    <a:pt x="5891" y="4373"/>
                  </a:cubicBezTo>
                  <a:cubicBezTo>
                    <a:pt x="5754" y="4532"/>
                    <a:pt x="5640" y="4669"/>
                    <a:pt x="5503" y="4829"/>
                  </a:cubicBezTo>
                  <a:cubicBezTo>
                    <a:pt x="5640" y="4395"/>
                    <a:pt x="5754" y="3962"/>
                    <a:pt x="5891" y="3528"/>
                  </a:cubicBezTo>
                  <a:cubicBezTo>
                    <a:pt x="5991" y="3211"/>
                    <a:pt x="5701" y="3004"/>
                    <a:pt x="5414" y="3004"/>
                  </a:cubicBezTo>
                  <a:cubicBezTo>
                    <a:pt x="5307" y="3004"/>
                    <a:pt x="5201" y="3033"/>
                    <a:pt x="5115" y="3094"/>
                  </a:cubicBezTo>
                  <a:cubicBezTo>
                    <a:pt x="5046" y="3140"/>
                    <a:pt x="4978" y="3208"/>
                    <a:pt x="4909" y="3254"/>
                  </a:cubicBezTo>
                  <a:cubicBezTo>
                    <a:pt x="4978" y="2866"/>
                    <a:pt x="5023" y="2455"/>
                    <a:pt x="5092" y="2067"/>
                  </a:cubicBezTo>
                  <a:cubicBezTo>
                    <a:pt x="5128" y="1780"/>
                    <a:pt x="4825" y="1620"/>
                    <a:pt x="4550" y="1620"/>
                  </a:cubicBezTo>
                  <a:cubicBezTo>
                    <a:pt x="4475" y="1620"/>
                    <a:pt x="4402" y="1632"/>
                    <a:pt x="4338" y="1656"/>
                  </a:cubicBezTo>
                  <a:cubicBezTo>
                    <a:pt x="4361" y="1474"/>
                    <a:pt x="4407" y="1268"/>
                    <a:pt x="4430" y="1086"/>
                  </a:cubicBezTo>
                  <a:cubicBezTo>
                    <a:pt x="4473" y="806"/>
                    <a:pt x="4170" y="627"/>
                    <a:pt x="3906" y="627"/>
                  </a:cubicBezTo>
                  <a:cubicBezTo>
                    <a:pt x="3890" y="627"/>
                    <a:pt x="3875" y="628"/>
                    <a:pt x="3859" y="629"/>
                  </a:cubicBezTo>
                  <a:cubicBezTo>
                    <a:pt x="3859" y="606"/>
                    <a:pt x="3836" y="561"/>
                    <a:pt x="3836" y="538"/>
                  </a:cubicBezTo>
                  <a:cubicBezTo>
                    <a:pt x="3803" y="294"/>
                    <a:pt x="3630" y="201"/>
                    <a:pt x="3435" y="201"/>
                  </a:cubicBezTo>
                  <a:cubicBezTo>
                    <a:pt x="3227" y="201"/>
                    <a:pt x="2995" y="306"/>
                    <a:pt x="2878" y="447"/>
                  </a:cubicBezTo>
                  <a:lnTo>
                    <a:pt x="2604" y="789"/>
                  </a:lnTo>
                  <a:cubicBezTo>
                    <a:pt x="2690" y="496"/>
                    <a:pt x="2399" y="320"/>
                    <a:pt x="2133" y="320"/>
                  </a:cubicBezTo>
                  <a:cubicBezTo>
                    <a:pt x="2047" y="320"/>
                    <a:pt x="1963" y="339"/>
                    <a:pt x="1896" y="378"/>
                  </a:cubicBezTo>
                  <a:cubicBezTo>
                    <a:pt x="1714" y="469"/>
                    <a:pt x="1554" y="584"/>
                    <a:pt x="1394" y="698"/>
                  </a:cubicBezTo>
                  <a:lnTo>
                    <a:pt x="1440" y="447"/>
                  </a:lnTo>
                  <a:cubicBezTo>
                    <a:pt x="1499" y="149"/>
                    <a:pt x="1243" y="1"/>
                    <a:pt x="96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645175" y="3632150"/>
              <a:ext cx="394550" cy="462975"/>
            </a:xfrm>
            <a:custGeom>
              <a:avLst/>
              <a:gdLst/>
              <a:ahLst/>
              <a:cxnLst/>
              <a:rect l="l" t="t" r="r" b="b"/>
              <a:pathLst>
                <a:path w="15782" h="18519" extrusionOk="0">
                  <a:moveTo>
                    <a:pt x="7182" y="1688"/>
                  </a:moveTo>
                  <a:cubicBezTo>
                    <a:pt x="8027" y="5067"/>
                    <a:pt x="9214" y="8331"/>
                    <a:pt x="10720" y="11503"/>
                  </a:cubicBezTo>
                  <a:cubicBezTo>
                    <a:pt x="10775" y="11612"/>
                    <a:pt x="10914" y="11677"/>
                    <a:pt x="11038" y="11677"/>
                  </a:cubicBezTo>
                  <a:cubicBezTo>
                    <a:pt x="11071" y="11677"/>
                    <a:pt x="11103" y="11673"/>
                    <a:pt x="11131" y="11663"/>
                  </a:cubicBezTo>
                  <a:cubicBezTo>
                    <a:pt x="12409" y="11275"/>
                    <a:pt x="13665" y="10910"/>
                    <a:pt x="14920" y="10545"/>
                  </a:cubicBezTo>
                  <a:lnTo>
                    <a:pt x="14920" y="10545"/>
                  </a:lnTo>
                  <a:cubicBezTo>
                    <a:pt x="14578" y="12941"/>
                    <a:pt x="14098" y="15315"/>
                    <a:pt x="13459" y="17666"/>
                  </a:cubicBezTo>
                  <a:cubicBezTo>
                    <a:pt x="10789" y="16776"/>
                    <a:pt x="8118" y="15886"/>
                    <a:pt x="5425" y="14995"/>
                  </a:cubicBezTo>
                  <a:cubicBezTo>
                    <a:pt x="6475" y="14242"/>
                    <a:pt x="7525" y="13558"/>
                    <a:pt x="8620" y="12873"/>
                  </a:cubicBezTo>
                  <a:cubicBezTo>
                    <a:pt x="8780" y="12781"/>
                    <a:pt x="8712" y="12530"/>
                    <a:pt x="8552" y="12485"/>
                  </a:cubicBezTo>
                  <a:cubicBezTo>
                    <a:pt x="8529" y="12439"/>
                    <a:pt x="8529" y="12416"/>
                    <a:pt x="8506" y="12393"/>
                  </a:cubicBezTo>
                  <a:cubicBezTo>
                    <a:pt x="6132" y="9403"/>
                    <a:pt x="3759" y="6413"/>
                    <a:pt x="1385" y="3423"/>
                  </a:cubicBezTo>
                  <a:lnTo>
                    <a:pt x="1385" y="3423"/>
                  </a:lnTo>
                  <a:cubicBezTo>
                    <a:pt x="2092" y="3492"/>
                    <a:pt x="2800" y="3583"/>
                    <a:pt x="3508" y="3651"/>
                  </a:cubicBezTo>
                  <a:cubicBezTo>
                    <a:pt x="3950" y="3702"/>
                    <a:pt x="4721" y="3931"/>
                    <a:pt x="5321" y="3931"/>
                  </a:cubicBezTo>
                  <a:cubicBezTo>
                    <a:pt x="5527" y="3931"/>
                    <a:pt x="5713" y="3904"/>
                    <a:pt x="5859" y="3834"/>
                  </a:cubicBezTo>
                  <a:cubicBezTo>
                    <a:pt x="6498" y="3537"/>
                    <a:pt x="6886" y="2556"/>
                    <a:pt x="7182" y="1688"/>
                  </a:cubicBezTo>
                  <a:close/>
                  <a:moveTo>
                    <a:pt x="7247" y="0"/>
                  </a:moveTo>
                  <a:cubicBezTo>
                    <a:pt x="7113" y="0"/>
                    <a:pt x="6983" y="59"/>
                    <a:pt x="6931" y="182"/>
                  </a:cubicBezTo>
                  <a:cubicBezTo>
                    <a:pt x="6703" y="730"/>
                    <a:pt x="6475" y="1278"/>
                    <a:pt x="6224" y="1825"/>
                  </a:cubicBezTo>
                  <a:cubicBezTo>
                    <a:pt x="5829" y="2767"/>
                    <a:pt x="5772" y="3036"/>
                    <a:pt x="4718" y="3036"/>
                  </a:cubicBezTo>
                  <a:cubicBezTo>
                    <a:pt x="4674" y="3036"/>
                    <a:pt x="4628" y="3036"/>
                    <a:pt x="4580" y="3035"/>
                  </a:cubicBezTo>
                  <a:cubicBezTo>
                    <a:pt x="3279" y="3012"/>
                    <a:pt x="1910" y="2738"/>
                    <a:pt x="632" y="2579"/>
                  </a:cubicBezTo>
                  <a:cubicBezTo>
                    <a:pt x="621" y="2578"/>
                    <a:pt x="611" y="2577"/>
                    <a:pt x="601" y="2577"/>
                  </a:cubicBezTo>
                  <a:cubicBezTo>
                    <a:pt x="312" y="2577"/>
                    <a:pt x="0" y="2885"/>
                    <a:pt x="221" y="3149"/>
                  </a:cubicBezTo>
                  <a:cubicBezTo>
                    <a:pt x="2754" y="6345"/>
                    <a:pt x="5311" y="9563"/>
                    <a:pt x="7844" y="12759"/>
                  </a:cubicBezTo>
                  <a:cubicBezTo>
                    <a:pt x="6635" y="13329"/>
                    <a:pt x="5516" y="14014"/>
                    <a:pt x="4443" y="14813"/>
                  </a:cubicBezTo>
                  <a:cubicBezTo>
                    <a:pt x="4169" y="15018"/>
                    <a:pt x="4238" y="15384"/>
                    <a:pt x="4558" y="15475"/>
                  </a:cubicBezTo>
                  <a:cubicBezTo>
                    <a:pt x="7570" y="16502"/>
                    <a:pt x="10606" y="17483"/>
                    <a:pt x="13642" y="18511"/>
                  </a:cubicBezTo>
                  <a:cubicBezTo>
                    <a:pt x="13666" y="18516"/>
                    <a:pt x="13690" y="18518"/>
                    <a:pt x="13714" y="18518"/>
                  </a:cubicBezTo>
                  <a:cubicBezTo>
                    <a:pt x="13893" y="18518"/>
                    <a:pt x="14058" y="18375"/>
                    <a:pt x="14098" y="18214"/>
                  </a:cubicBezTo>
                  <a:cubicBezTo>
                    <a:pt x="14829" y="15543"/>
                    <a:pt x="15377" y="12850"/>
                    <a:pt x="15742" y="10111"/>
                  </a:cubicBezTo>
                  <a:cubicBezTo>
                    <a:pt x="15781" y="9874"/>
                    <a:pt x="15616" y="9636"/>
                    <a:pt x="15392" y="9636"/>
                  </a:cubicBezTo>
                  <a:cubicBezTo>
                    <a:pt x="15358" y="9636"/>
                    <a:pt x="15322" y="9642"/>
                    <a:pt x="15285" y="9654"/>
                  </a:cubicBezTo>
                  <a:cubicBezTo>
                    <a:pt x="14258" y="9951"/>
                    <a:pt x="13071" y="10522"/>
                    <a:pt x="12021" y="10613"/>
                  </a:cubicBezTo>
                  <a:cubicBezTo>
                    <a:pt x="11854" y="10728"/>
                    <a:pt x="11701" y="10786"/>
                    <a:pt x="11558" y="10786"/>
                  </a:cubicBezTo>
                  <a:cubicBezTo>
                    <a:pt x="11389" y="10786"/>
                    <a:pt x="11234" y="10705"/>
                    <a:pt x="11086" y="10545"/>
                  </a:cubicBezTo>
                  <a:cubicBezTo>
                    <a:pt x="10926" y="10202"/>
                    <a:pt x="10766" y="9860"/>
                    <a:pt x="10629" y="9517"/>
                  </a:cubicBezTo>
                  <a:cubicBezTo>
                    <a:pt x="10332" y="8878"/>
                    <a:pt x="10058" y="8216"/>
                    <a:pt x="9807" y="7554"/>
                  </a:cubicBezTo>
                  <a:cubicBezTo>
                    <a:pt x="8894" y="5181"/>
                    <a:pt x="8164" y="2738"/>
                    <a:pt x="7616" y="250"/>
                  </a:cubicBezTo>
                  <a:cubicBezTo>
                    <a:pt x="7578" y="87"/>
                    <a:pt x="7410" y="0"/>
                    <a:pt x="7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35"/>
          <p:cNvGrpSpPr/>
          <p:nvPr/>
        </p:nvGrpSpPr>
        <p:grpSpPr>
          <a:xfrm rot="10800000">
            <a:off x="3855903" y="605787"/>
            <a:ext cx="806657" cy="421744"/>
            <a:chOff x="1822875" y="1377000"/>
            <a:chExt cx="548075" cy="286550"/>
          </a:xfrm>
        </p:grpSpPr>
        <p:sp>
          <p:nvSpPr>
            <p:cNvPr id="1067" name="Google Shape;1067;p35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824;p30"/>
          <p:cNvSpPr txBox="1">
            <a:spLocks/>
          </p:cNvSpPr>
          <p:nvPr/>
        </p:nvSpPr>
        <p:spPr>
          <a:xfrm>
            <a:off x="676975" y="1055976"/>
            <a:ext cx="7704000" cy="329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○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■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●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○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■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●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○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Char char="■"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chemeClr val="bg2"/>
                </a:solidFill>
                <a:latin typeface="+mj-lt"/>
                <a:ea typeface="Adobe Gothic Std B" panose="020B0800000000000000" pitchFamily="34" charset="-128"/>
              </a:rPr>
              <a:t>Rise &amp; Shine Breakfast </a:t>
            </a:r>
            <a:r>
              <a:rPr lang="en-GB" sz="1800" b="1" dirty="0" smtClean="0">
                <a:solidFill>
                  <a:srgbClr val="00B050"/>
                </a:solidFill>
                <a:latin typeface="+mj-lt"/>
                <a:ea typeface="Adobe Gothic Std B" panose="020B0800000000000000" pitchFamily="34" charset="-128"/>
              </a:rPr>
              <a:t>07:30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chemeClr val="bg2"/>
                </a:solidFill>
                <a:latin typeface="+mj-lt"/>
                <a:ea typeface="Adobe Gothic Std B" panose="020B0800000000000000" pitchFamily="34" charset="-128"/>
              </a:rPr>
              <a:t>Great Fire of London Monument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rgbClr val="00B050"/>
                </a:solidFill>
                <a:latin typeface="+mj-lt"/>
                <a:ea typeface="Adobe Gothic Std B" panose="020B0800000000000000" pitchFamily="34" charset="-128"/>
              </a:rPr>
              <a:t>10:00 </a:t>
            </a:r>
            <a:r>
              <a:rPr lang="en-GB" sz="1800" b="1" dirty="0" smtClean="0">
                <a:solidFill>
                  <a:schemeClr val="bg2"/>
                </a:solidFill>
                <a:latin typeface="+mj-lt"/>
                <a:ea typeface="Adobe Gothic Std B" panose="020B0800000000000000" pitchFamily="34" charset="-128"/>
              </a:rPr>
              <a:t>Tower of London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chemeClr val="bg2"/>
                </a:solidFill>
                <a:latin typeface="+mj-lt"/>
                <a:ea typeface="Adobe Gothic Std B" panose="020B0800000000000000" pitchFamily="34" charset="-128"/>
              </a:rPr>
              <a:t>Lunch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chemeClr val="bg2"/>
                </a:solidFill>
                <a:latin typeface="+mj-lt"/>
                <a:ea typeface="Adobe Gothic Std B" panose="020B0800000000000000" pitchFamily="34" charset="-128"/>
              </a:rPr>
              <a:t>Depart London Heathrow at </a:t>
            </a:r>
            <a:r>
              <a:rPr lang="en-GB" sz="1800" b="1" dirty="0" smtClean="0">
                <a:solidFill>
                  <a:srgbClr val="00B050"/>
                </a:solidFill>
                <a:latin typeface="+mj-lt"/>
                <a:ea typeface="Adobe Gothic Std B" panose="020B0800000000000000" pitchFamily="34" charset="-128"/>
              </a:rPr>
              <a:t>19:40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chemeClr val="bg2"/>
                </a:solidFill>
                <a:latin typeface="+mj-lt"/>
                <a:ea typeface="Adobe Gothic Std B" panose="020B0800000000000000" pitchFamily="34" charset="-128"/>
              </a:rPr>
              <a:t>Arrive Belfast City Airport (BHD) at </a:t>
            </a:r>
            <a:r>
              <a:rPr lang="en-GB" sz="1800" b="1" dirty="0">
                <a:solidFill>
                  <a:srgbClr val="00B050"/>
                </a:solidFill>
                <a:latin typeface="+mj-lt"/>
                <a:ea typeface="Adobe Gothic Std B" panose="020B0800000000000000" pitchFamily="34" charset="-128"/>
              </a:rPr>
              <a:t>21:05</a:t>
            </a:r>
            <a:r>
              <a:rPr lang="en-GB" sz="1800" b="1" dirty="0">
                <a:solidFill>
                  <a:schemeClr val="bg2"/>
                </a:solidFill>
                <a:latin typeface="+mj-lt"/>
                <a:ea typeface="Adobe Gothic Std B" panose="020B0800000000000000" pitchFamily="34" charset="-128"/>
              </a:rPr>
              <a:t> [EI </a:t>
            </a:r>
            <a:r>
              <a:rPr lang="en-GB" sz="1800" b="1" dirty="0" smtClean="0">
                <a:solidFill>
                  <a:schemeClr val="bg2"/>
                </a:solidFill>
                <a:latin typeface="+mj-lt"/>
                <a:ea typeface="Adobe Gothic Std B" panose="020B0800000000000000" pitchFamily="34" charset="-128"/>
              </a:rPr>
              <a:t>937]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800" b="1" dirty="0" smtClean="0">
                <a:solidFill>
                  <a:schemeClr val="bg2"/>
                </a:solidFill>
                <a:latin typeface="+mj-lt"/>
                <a:ea typeface="Adobe Gothic Std B" panose="020B0800000000000000" pitchFamily="34" charset="-128"/>
              </a:rPr>
              <a:t>Arrive @ school </a:t>
            </a:r>
            <a:r>
              <a:rPr lang="en-GB" sz="1800" b="1" dirty="0" smtClean="0">
                <a:solidFill>
                  <a:srgbClr val="00B050"/>
                </a:solidFill>
                <a:latin typeface="+mj-lt"/>
                <a:ea typeface="Adobe Gothic Std B" panose="020B0800000000000000" pitchFamily="34" charset="-128"/>
              </a:rPr>
              <a:t>21:45</a:t>
            </a:r>
            <a:endParaRPr lang="en-GB" sz="1800" b="1" dirty="0">
              <a:solidFill>
                <a:srgbClr val="00B050"/>
              </a:solidFill>
              <a:latin typeface="+mj-lt"/>
              <a:ea typeface="Adobe Gothic Std B" panose="020B08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2" y="3914889"/>
            <a:ext cx="1742315" cy="1119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3500" l="10000" r="90000">
                        <a14:foregroundMark x1="34000" y1="77875" x2="45000" y2="69625"/>
                        <a14:foregroundMark x1="46625" y1="59750" x2="48250" y2="61125"/>
                        <a14:foregroundMark x1="57250" y1="59000" x2="51375" y2="62375"/>
                        <a14:foregroundMark x1="43500" y1="59000" x2="45000" y2="60500"/>
                        <a14:foregroundMark x1="32375" y1="61125" x2="36375" y2="59500"/>
                        <a14:foregroundMark x1="61375" y1="59375" x2="68125" y2="61375"/>
                        <a14:foregroundMark x1="50375" y1="93500" x2="62750" y2="90875"/>
                        <a14:foregroundMark x1="42250" y1="57250" x2="42625" y2="55625"/>
                        <a14:foregroundMark x1="49125" y1="7125" x2="51750" y2="6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7686" y="1849798"/>
            <a:ext cx="1444600" cy="144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298" y="3646959"/>
            <a:ext cx="2621507" cy="1469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7439" y="1286882"/>
            <a:ext cx="1280505" cy="1928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433" y="4006277"/>
            <a:ext cx="1080053" cy="108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06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-546322">
            <a:off x="897607" y="1747842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3"/>
          <p:cNvGrpSpPr/>
          <p:nvPr/>
        </p:nvGrpSpPr>
        <p:grpSpPr>
          <a:xfrm rot="474737">
            <a:off x="4893151" y="1318259"/>
            <a:ext cx="3196151" cy="757051"/>
            <a:chOff x="4345425" y="2175475"/>
            <a:chExt cx="800750" cy="176025"/>
          </a:xfrm>
        </p:grpSpPr>
        <p:sp>
          <p:nvSpPr>
            <p:cNvPr id="950" name="Google Shape;950;p3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3" name="Google Shape;953;p33"/>
          <p:cNvSpPr txBox="1">
            <a:spLocks noGrp="1"/>
          </p:cNvSpPr>
          <p:nvPr>
            <p:ph type="subTitle" idx="1"/>
          </p:nvPr>
        </p:nvSpPr>
        <p:spPr>
          <a:xfrm>
            <a:off x="4571995" y="1858153"/>
            <a:ext cx="44403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Not 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take unnecessary risks;</a:t>
            </a:r>
          </a:p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Follow 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instructions of the group leader, teachers, instructors and guides within the venues;</a:t>
            </a:r>
          </a:p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GB" sz="20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dhere 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to the school’s code of conduct contract;</a:t>
            </a:r>
          </a:p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Be 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aware of anything that may cause themselves or others harm, speak to their group leader or teacher if they are concerned.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4" name="Google Shape;954;p33"/>
          <p:cNvSpPr txBox="1"/>
          <p:nvPr/>
        </p:nvSpPr>
        <p:spPr>
          <a:xfrm rot="-545911">
            <a:off x="2009897" y="2571394"/>
            <a:ext cx="1308851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Pupils Will…</a:t>
            </a:r>
            <a:endParaRPr sz="3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955" name="Google Shape;955;p33"/>
          <p:cNvGrpSpPr/>
          <p:nvPr/>
        </p:nvGrpSpPr>
        <p:grpSpPr>
          <a:xfrm rot="-974667">
            <a:off x="1405175" y="2472660"/>
            <a:ext cx="503546" cy="1101252"/>
            <a:chOff x="5870175" y="1498275"/>
            <a:chExt cx="364450" cy="797050"/>
          </a:xfrm>
        </p:grpSpPr>
        <p:sp>
          <p:nvSpPr>
            <p:cNvPr id="956" name="Google Shape;956;p33"/>
            <p:cNvSpPr/>
            <p:nvPr/>
          </p:nvSpPr>
          <p:spPr>
            <a:xfrm>
              <a:off x="5870175" y="2109075"/>
              <a:ext cx="219475" cy="186250"/>
            </a:xfrm>
            <a:custGeom>
              <a:avLst/>
              <a:gdLst/>
              <a:ahLst/>
              <a:cxnLst/>
              <a:rect l="l" t="t" r="r" b="b"/>
              <a:pathLst>
                <a:path w="8779" h="7450" extrusionOk="0">
                  <a:moveTo>
                    <a:pt x="6020" y="1496"/>
                  </a:moveTo>
                  <a:cubicBezTo>
                    <a:pt x="6600" y="2107"/>
                    <a:pt x="7195" y="2719"/>
                    <a:pt x="7807" y="3314"/>
                  </a:cubicBezTo>
                  <a:cubicBezTo>
                    <a:pt x="7775" y="3361"/>
                    <a:pt x="7760" y="3440"/>
                    <a:pt x="7744" y="3502"/>
                  </a:cubicBezTo>
                  <a:cubicBezTo>
                    <a:pt x="7164" y="2938"/>
                    <a:pt x="6568" y="2405"/>
                    <a:pt x="5988" y="1856"/>
                  </a:cubicBezTo>
                  <a:cubicBezTo>
                    <a:pt x="6004" y="1731"/>
                    <a:pt x="6004" y="1606"/>
                    <a:pt x="6020" y="1496"/>
                  </a:cubicBezTo>
                  <a:close/>
                  <a:moveTo>
                    <a:pt x="1568" y="697"/>
                  </a:moveTo>
                  <a:cubicBezTo>
                    <a:pt x="2744" y="1104"/>
                    <a:pt x="4029" y="1292"/>
                    <a:pt x="5252" y="1480"/>
                  </a:cubicBezTo>
                  <a:lnTo>
                    <a:pt x="5267" y="1480"/>
                  </a:lnTo>
                  <a:cubicBezTo>
                    <a:pt x="5048" y="2421"/>
                    <a:pt x="4891" y="3346"/>
                    <a:pt x="4875" y="4317"/>
                  </a:cubicBezTo>
                  <a:cubicBezTo>
                    <a:pt x="4186" y="4098"/>
                    <a:pt x="3449" y="3988"/>
                    <a:pt x="2744" y="3816"/>
                  </a:cubicBezTo>
                  <a:cubicBezTo>
                    <a:pt x="2227" y="3690"/>
                    <a:pt x="1694" y="3581"/>
                    <a:pt x="1176" y="3487"/>
                  </a:cubicBezTo>
                  <a:cubicBezTo>
                    <a:pt x="1302" y="2954"/>
                    <a:pt x="1317" y="2389"/>
                    <a:pt x="1427" y="1841"/>
                  </a:cubicBezTo>
                  <a:cubicBezTo>
                    <a:pt x="1490" y="1465"/>
                    <a:pt x="1537" y="1088"/>
                    <a:pt x="1568" y="697"/>
                  </a:cubicBezTo>
                  <a:close/>
                  <a:moveTo>
                    <a:pt x="5957" y="2013"/>
                  </a:moveTo>
                  <a:cubicBezTo>
                    <a:pt x="6521" y="2562"/>
                    <a:pt x="7086" y="3126"/>
                    <a:pt x="7665" y="3675"/>
                  </a:cubicBezTo>
                  <a:cubicBezTo>
                    <a:pt x="7540" y="4067"/>
                    <a:pt x="7493" y="4474"/>
                    <a:pt x="7399" y="4850"/>
                  </a:cubicBezTo>
                  <a:cubicBezTo>
                    <a:pt x="7164" y="4599"/>
                    <a:pt x="6913" y="4349"/>
                    <a:pt x="6662" y="4082"/>
                  </a:cubicBezTo>
                  <a:cubicBezTo>
                    <a:pt x="6380" y="3769"/>
                    <a:pt x="6098" y="3455"/>
                    <a:pt x="5816" y="3142"/>
                  </a:cubicBezTo>
                  <a:cubicBezTo>
                    <a:pt x="5863" y="2766"/>
                    <a:pt x="5910" y="2389"/>
                    <a:pt x="5957" y="2013"/>
                  </a:cubicBezTo>
                  <a:close/>
                  <a:moveTo>
                    <a:pt x="5785" y="3424"/>
                  </a:moveTo>
                  <a:cubicBezTo>
                    <a:pt x="6239" y="4035"/>
                    <a:pt x="6741" y="4662"/>
                    <a:pt x="7336" y="5179"/>
                  </a:cubicBezTo>
                  <a:cubicBezTo>
                    <a:pt x="7274" y="5446"/>
                    <a:pt x="7211" y="5728"/>
                    <a:pt x="7148" y="5994"/>
                  </a:cubicBezTo>
                  <a:cubicBezTo>
                    <a:pt x="6741" y="5462"/>
                    <a:pt x="6192" y="4960"/>
                    <a:pt x="5644" y="4521"/>
                  </a:cubicBezTo>
                  <a:cubicBezTo>
                    <a:pt x="5706" y="4161"/>
                    <a:pt x="5738" y="3784"/>
                    <a:pt x="5785" y="3424"/>
                  </a:cubicBezTo>
                  <a:close/>
                  <a:moveTo>
                    <a:pt x="1020" y="4082"/>
                  </a:moveTo>
                  <a:lnTo>
                    <a:pt x="1020" y="4082"/>
                  </a:lnTo>
                  <a:cubicBezTo>
                    <a:pt x="1505" y="4302"/>
                    <a:pt x="2038" y="4490"/>
                    <a:pt x="2603" y="4662"/>
                  </a:cubicBezTo>
                  <a:cubicBezTo>
                    <a:pt x="2869" y="4976"/>
                    <a:pt x="3261" y="5273"/>
                    <a:pt x="3559" y="5556"/>
                  </a:cubicBezTo>
                  <a:cubicBezTo>
                    <a:pt x="3825" y="5791"/>
                    <a:pt x="4076" y="6057"/>
                    <a:pt x="4343" y="6292"/>
                  </a:cubicBezTo>
                  <a:cubicBezTo>
                    <a:pt x="3825" y="6183"/>
                    <a:pt x="3308" y="6057"/>
                    <a:pt x="2791" y="5947"/>
                  </a:cubicBezTo>
                  <a:cubicBezTo>
                    <a:pt x="2634" y="5571"/>
                    <a:pt x="2242" y="5195"/>
                    <a:pt x="1929" y="4897"/>
                  </a:cubicBezTo>
                  <a:cubicBezTo>
                    <a:pt x="1631" y="4615"/>
                    <a:pt x="1349" y="4333"/>
                    <a:pt x="1020" y="4082"/>
                  </a:cubicBezTo>
                  <a:close/>
                  <a:moveTo>
                    <a:pt x="3167" y="4819"/>
                  </a:moveTo>
                  <a:lnTo>
                    <a:pt x="3167" y="4819"/>
                  </a:lnTo>
                  <a:cubicBezTo>
                    <a:pt x="3622" y="4929"/>
                    <a:pt x="4060" y="5007"/>
                    <a:pt x="4499" y="5070"/>
                  </a:cubicBezTo>
                  <a:cubicBezTo>
                    <a:pt x="4985" y="5587"/>
                    <a:pt x="5487" y="6120"/>
                    <a:pt x="6004" y="6637"/>
                  </a:cubicBezTo>
                  <a:cubicBezTo>
                    <a:pt x="5612" y="6559"/>
                    <a:pt x="5220" y="6480"/>
                    <a:pt x="4828" y="6402"/>
                  </a:cubicBezTo>
                  <a:cubicBezTo>
                    <a:pt x="4578" y="6089"/>
                    <a:pt x="4217" y="5806"/>
                    <a:pt x="3919" y="5524"/>
                  </a:cubicBezTo>
                  <a:cubicBezTo>
                    <a:pt x="3669" y="5305"/>
                    <a:pt x="3433" y="5054"/>
                    <a:pt x="3167" y="4819"/>
                  </a:cubicBezTo>
                  <a:close/>
                  <a:moveTo>
                    <a:pt x="5612" y="4709"/>
                  </a:moveTo>
                  <a:cubicBezTo>
                    <a:pt x="6161" y="5242"/>
                    <a:pt x="6615" y="5791"/>
                    <a:pt x="7070" y="6339"/>
                  </a:cubicBezTo>
                  <a:cubicBezTo>
                    <a:pt x="7039" y="6512"/>
                    <a:pt x="7007" y="6684"/>
                    <a:pt x="6976" y="6857"/>
                  </a:cubicBezTo>
                  <a:cubicBezTo>
                    <a:pt x="6835" y="6825"/>
                    <a:pt x="6694" y="6794"/>
                    <a:pt x="6553" y="6763"/>
                  </a:cubicBezTo>
                  <a:cubicBezTo>
                    <a:pt x="6035" y="6183"/>
                    <a:pt x="5455" y="5650"/>
                    <a:pt x="4875" y="5101"/>
                  </a:cubicBezTo>
                  <a:cubicBezTo>
                    <a:pt x="4922" y="5101"/>
                    <a:pt x="4970" y="5117"/>
                    <a:pt x="5001" y="5117"/>
                  </a:cubicBezTo>
                  <a:cubicBezTo>
                    <a:pt x="5064" y="5117"/>
                    <a:pt x="5111" y="5101"/>
                    <a:pt x="5158" y="5101"/>
                  </a:cubicBezTo>
                  <a:cubicBezTo>
                    <a:pt x="5203" y="5112"/>
                    <a:pt x="5249" y="5118"/>
                    <a:pt x="5293" y="5118"/>
                  </a:cubicBezTo>
                  <a:cubicBezTo>
                    <a:pt x="5434" y="5118"/>
                    <a:pt x="5557" y="5060"/>
                    <a:pt x="5581" y="4929"/>
                  </a:cubicBezTo>
                  <a:cubicBezTo>
                    <a:pt x="5596" y="4866"/>
                    <a:pt x="5612" y="4788"/>
                    <a:pt x="5612" y="4709"/>
                  </a:cubicBezTo>
                  <a:close/>
                  <a:moveTo>
                    <a:pt x="1519" y="0"/>
                  </a:moveTo>
                  <a:cubicBezTo>
                    <a:pt x="1470" y="0"/>
                    <a:pt x="1429" y="11"/>
                    <a:pt x="1396" y="23"/>
                  </a:cubicBezTo>
                  <a:cubicBezTo>
                    <a:pt x="1356" y="13"/>
                    <a:pt x="1315" y="7"/>
                    <a:pt x="1275" y="7"/>
                  </a:cubicBezTo>
                  <a:cubicBezTo>
                    <a:pt x="1189" y="7"/>
                    <a:pt x="1109" y="32"/>
                    <a:pt x="1067" y="85"/>
                  </a:cubicBezTo>
                  <a:cubicBezTo>
                    <a:pt x="346" y="994"/>
                    <a:pt x="1" y="2374"/>
                    <a:pt x="173" y="3502"/>
                  </a:cubicBezTo>
                  <a:cubicBezTo>
                    <a:pt x="189" y="3628"/>
                    <a:pt x="252" y="3706"/>
                    <a:pt x="346" y="3769"/>
                  </a:cubicBezTo>
                  <a:cubicBezTo>
                    <a:pt x="252" y="3816"/>
                    <a:pt x="189" y="3894"/>
                    <a:pt x="220" y="4004"/>
                  </a:cubicBezTo>
                  <a:cubicBezTo>
                    <a:pt x="440" y="4443"/>
                    <a:pt x="847" y="4850"/>
                    <a:pt x="1223" y="5242"/>
                  </a:cubicBezTo>
                  <a:cubicBezTo>
                    <a:pt x="1458" y="5493"/>
                    <a:pt x="1741" y="5806"/>
                    <a:pt x="2054" y="6026"/>
                  </a:cubicBezTo>
                  <a:cubicBezTo>
                    <a:pt x="2023" y="6120"/>
                    <a:pt x="2070" y="6230"/>
                    <a:pt x="2227" y="6292"/>
                  </a:cubicBezTo>
                  <a:cubicBezTo>
                    <a:pt x="3684" y="6825"/>
                    <a:pt x="5487" y="7342"/>
                    <a:pt x="7039" y="7437"/>
                  </a:cubicBezTo>
                  <a:cubicBezTo>
                    <a:pt x="7086" y="7437"/>
                    <a:pt x="7133" y="7437"/>
                    <a:pt x="7180" y="7421"/>
                  </a:cubicBezTo>
                  <a:cubicBezTo>
                    <a:pt x="7227" y="7439"/>
                    <a:pt x="7277" y="7450"/>
                    <a:pt x="7324" y="7450"/>
                  </a:cubicBezTo>
                  <a:cubicBezTo>
                    <a:pt x="7401" y="7450"/>
                    <a:pt x="7470" y="7420"/>
                    <a:pt x="7509" y="7342"/>
                  </a:cubicBezTo>
                  <a:cubicBezTo>
                    <a:pt x="7807" y="6684"/>
                    <a:pt x="8010" y="6026"/>
                    <a:pt x="8167" y="5320"/>
                  </a:cubicBezTo>
                  <a:cubicBezTo>
                    <a:pt x="8292" y="4788"/>
                    <a:pt x="8481" y="4208"/>
                    <a:pt x="8465" y="3628"/>
                  </a:cubicBezTo>
                  <a:cubicBezTo>
                    <a:pt x="8653" y="3565"/>
                    <a:pt x="8778" y="3393"/>
                    <a:pt x="8622" y="3236"/>
                  </a:cubicBezTo>
                  <a:cubicBezTo>
                    <a:pt x="7744" y="2358"/>
                    <a:pt x="6819" y="1496"/>
                    <a:pt x="5863" y="681"/>
                  </a:cubicBezTo>
                  <a:cubicBezTo>
                    <a:pt x="5805" y="631"/>
                    <a:pt x="5738" y="610"/>
                    <a:pt x="5673" y="610"/>
                  </a:cubicBezTo>
                  <a:cubicBezTo>
                    <a:pt x="5596" y="610"/>
                    <a:pt x="5522" y="638"/>
                    <a:pt x="5471" y="681"/>
                  </a:cubicBezTo>
                  <a:cubicBezTo>
                    <a:pt x="5424" y="665"/>
                    <a:pt x="5361" y="650"/>
                    <a:pt x="5299" y="634"/>
                  </a:cubicBezTo>
                  <a:cubicBezTo>
                    <a:pt x="4060" y="461"/>
                    <a:pt x="2822" y="148"/>
                    <a:pt x="1584" y="7"/>
                  </a:cubicBezTo>
                  <a:cubicBezTo>
                    <a:pt x="1561" y="2"/>
                    <a:pt x="1539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5906500" y="1498275"/>
              <a:ext cx="328125" cy="569175"/>
            </a:xfrm>
            <a:custGeom>
              <a:avLst/>
              <a:gdLst/>
              <a:ahLst/>
              <a:cxnLst/>
              <a:rect l="l" t="t" r="r" b="b"/>
              <a:pathLst>
                <a:path w="13125" h="22767" extrusionOk="0">
                  <a:moveTo>
                    <a:pt x="9990" y="2777"/>
                  </a:moveTo>
                  <a:cubicBezTo>
                    <a:pt x="10131" y="2887"/>
                    <a:pt x="10288" y="2996"/>
                    <a:pt x="10413" y="3106"/>
                  </a:cubicBezTo>
                  <a:cubicBezTo>
                    <a:pt x="10946" y="3529"/>
                    <a:pt x="11526" y="3921"/>
                    <a:pt x="12122" y="4297"/>
                  </a:cubicBezTo>
                  <a:cubicBezTo>
                    <a:pt x="12028" y="4642"/>
                    <a:pt x="11965" y="4971"/>
                    <a:pt x="11887" y="5301"/>
                  </a:cubicBezTo>
                  <a:cubicBezTo>
                    <a:pt x="11260" y="4611"/>
                    <a:pt x="10554" y="3921"/>
                    <a:pt x="9927" y="3247"/>
                  </a:cubicBezTo>
                  <a:cubicBezTo>
                    <a:pt x="9943" y="3090"/>
                    <a:pt x="9974" y="2934"/>
                    <a:pt x="9990" y="2777"/>
                  </a:cubicBezTo>
                  <a:close/>
                  <a:moveTo>
                    <a:pt x="9880" y="3561"/>
                  </a:moveTo>
                  <a:cubicBezTo>
                    <a:pt x="10492" y="4297"/>
                    <a:pt x="11087" y="5081"/>
                    <a:pt x="11761" y="5786"/>
                  </a:cubicBezTo>
                  <a:cubicBezTo>
                    <a:pt x="11667" y="6241"/>
                    <a:pt x="11573" y="6696"/>
                    <a:pt x="11479" y="7134"/>
                  </a:cubicBezTo>
                  <a:cubicBezTo>
                    <a:pt x="11213" y="6821"/>
                    <a:pt x="10883" y="6507"/>
                    <a:pt x="10617" y="6194"/>
                  </a:cubicBezTo>
                  <a:cubicBezTo>
                    <a:pt x="10288" y="5802"/>
                    <a:pt x="9959" y="5410"/>
                    <a:pt x="9645" y="5018"/>
                  </a:cubicBezTo>
                  <a:cubicBezTo>
                    <a:pt x="9739" y="4532"/>
                    <a:pt x="9818" y="4047"/>
                    <a:pt x="9880" y="3561"/>
                  </a:cubicBezTo>
                  <a:close/>
                  <a:moveTo>
                    <a:pt x="9614" y="5222"/>
                  </a:moveTo>
                  <a:cubicBezTo>
                    <a:pt x="9896" y="5598"/>
                    <a:pt x="10194" y="5975"/>
                    <a:pt x="10492" y="6335"/>
                  </a:cubicBezTo>
                  <a:cubicBezTo>
                    <a:pt x="10789" y="6696"/>
                    <a:pt x="11072" y="7103"/>
                    <a:pt x="11416" y="7432"/>
                  </a:cubicBezTo>
                  <a:cubicBezTo>
                    <a:pt x="11322" y="7902"/>
                    <a:pt x="11228" y="8388"/>
                    <a:pt x="11134" y="8874"/>
                  </a:cubicBezTo>
                  <a:cubicBezTo>
                    <a:pt x="10789" y="8498"/>
                    <a:pt x="10398" y="8153"/>
                    <a:pt x="10068" y="7793"/>
                  </a:cubicBezTo>
                  <a:cubicBezTo>
                    <a:pt x="9802" y="7495"/>
                    <a:pt x="9535" y="7181"/>
                    <a:pt x="9269" y="6884"/>
                  </a:cubicBezTo>
                  <a:cubicBezTo>
                    <a:pt x="9394" y="6335"/>
                    <a:pt x="9504" y="5771"/>
                    <a:pt x="9614" y="5222"/>
                  </a:cubicBezTo>
                  <a:close/>
                  <a:moveTo>
                    <a:pt x="9206" y="7150"/>
                  </a:moveTo>
                  <a:cubicBezTo>
                    <a:pt x="9426" y="7432"/>
                    <a:pt x="9661" y="7699"/>
                    <a:pt x="9896" y="7965"/>
                  </a:cubicBezTo>
                  <a:cubicBezTo>
                    <a:pt x="10256" y="8388"/>
                    <a:pt x="10617" y="8827"/>
                    <a:pt x="11056" y="9203"/>
                  </a:cubicBezTo>
                  <a:cubicBezTo>
                    <a:pt x="10962" y="9736"/>
                    <a:pt x="10852" y="10254"/>
                    <a:pt x="10727" y="10771"/>
                  </a:cubicBezTo>
                  <a:cubicBezTo>
                    <a:pt x="10178" y="10097"/>
                    <a:pt x="9504" y="9439"/>
                    <a:pt x="8846" y="8796"/>
                  </a:cubicBezTo>
                  <a:cubicBezTo>
                    <a:pt x="8971" y="8247"/>
                    <a:pt x="9097" y="7699"/>
                    <a:pt x="9206" y="7150"/>
                  </a:cubicBezTo>
                  <a:close/>
                  <a:moveTo>
                    <a:pt x="8783" y="9062"/>
                  </a:moveTo>
                  <a:cubicBezTo>
                    <a:pt x="9379" y="9752"/>
                    <a:pt x="9974" y="10457"/>
                    <a:pt x="10664" y="11069"/>
                  </a:cubicBezTo>
                  <a:cubicBezTo>
                    <a:pt x="10570" y="11508"/>
                    <a:pt x="10460" y="11946"/>
                    <a:pt x="10335" y="12385"/>
                  </a:cubicBezTo>
                  <a:cubicBezTo>
                    <a:pt x="10037" y="12040"/>
                    <a:pt x="9692" y="11711"/>
                    <a:pt x="9410" y="11367"/>
                  </a:cubicBezTo>
                  <a:cubicBezTo>
                    <a:pt x="9097" y="10990"/>
                    <a:pt x="8799" y="10614"/>
                    <a:pt x="8517" y="10238"/>
                  </a:cubicBezTo>
                  <a:cubicBezTo>
                    <a:pt x="8611" y="9846"/>
                    <a:pt x="8689" y="9454"/>
                    <a:pt x="8783" y="9062"/>
                  </a:cubicBezTo>
                  <a:close/>
                  <a:moveTo>
                    <a:pt x="8454" y="10536"/>
                  </a:moveTo>
                  <a:cubicBezTo>
                    <a:pt x="8971" y="11272"/>
                    <a:pt x="9551" y="12072"/>
                    <a:pt x="10256" y="12699"/>
                  </a:cubicBezTo>
                  <a:cubicBezTo>
                    <a:pt x="10209" y="12871"/>
                    <a:pt x="10162" y="13044"/>
                    <a:pt x="10115" y="13232"/>
                  </a:cubicBezTo>
                  <a:cubicBezTo>
                    <a:pt x="10006" y="13561"/>
                    <a:pt x="9912" y="13874"/>
                    <a:pt x="9818" y="14204"/>
                  </a:cubicBezTo>
                  <a:cubicBezTo>
                    <a:pt x="9316" y="13545"/>
                    <a:pt x="8705" y="12903"/>
                    <a:pt x="8109" y="12260"/>
                  </a:cubicBezTo>
                  <a:cubicBezTo>
                    <a:pt x="8172" y="11962"/>
                    <a:pt x="8219" y="11664"/>
                    <a:pt x="8282" y="11367"/>
                  </a:cubicBezTo>
                  <a:cubicBezTo>
                    <a:pt x="8329" y="11084"/>
                    <a:pt x="8391" y="10818"/>
                    <a:pt x="8454" y="10536"/>
                  </a:cubicBezTo>
                  <a:close/>
                  <a:moveTo>
                    <a:pt x="8062" y="12479"/>
                  </a:moveTo>
                  <a:cubicBezTo>
                    <a:pt x="8595" y="13153"/>
                    <a:pt x="9128" y="13812"/>
                    <a:pt x="9755" y="14423"/>
                  </a:cubicBezTo>
                  <a:cubicBezTo>
                    <a:pt x="9598" y="14893"/>
                    <a:pt x="9457" y="15363"/>
                    <a:pt x="9316" y="15834"/>
                  </a:cubicBezTo>
                  <a:cubicBezTo>
                    <a:pt x="8971" y="15191"/>
                    <a:pt x="8376" y="14533"/>
                    <a:pt x="7796" y="13968"/>
                  </a:cubicBezTo>
                  <a:cubicBezTo>
                    <a:pt x="7890" y="13467"/>
                    <a:pt x="7968" y="12981"/>
                    <a:pt x="8062" y="12479"/>
                  </a:cubicBezTo>
                  <a:close/>
                  <a:moveTo>
                    <a:pt x="7749" y="14204"/>
                  </a:moveTo>
                  <a:cubicBezTo>
                    <a:pt x="7968" y="14439"/>
                    <a:pt x="8172" y="14674"/>
                    <a:pt x="8360" y="14909"/>
                  </a:cubicBezTo>
                  <a:cubicBezTo>
                    <a:pt x="8673" y="15316"/>
                    <a:pt x="8908" y="15740"/>
                    <a:pt x="9222" y="16147"/>
                  </a:cubicBezTo>
                  <a:cubicBezTo>
                    <a:pt x="9081" y="16633"/>
                    <a:pt x="8924" y="17135"/>
                    <a:pt x="8767" y="17636"/>
                  </a:cubicBezTo>
                  <a:cubicBezTo>
                    <a:pt x="8344" y="16978"/>
                    <a:pt x="7890" y="16335"/>
                    <a:pt x="7482" y="15661"/>
                  </a:cubicBezTo>
                  <a:cubicBezTo>
                    <a:pt x="7576" y="15175"/>
                    <a:pt x="7670" y="14689"/>
                    <a:pt x="7749" y="14204"/>
                  </a:cubicBezTo>
                  <a:close/>
                  <a:moveTo>
                    <a:pt x="7435" y="15881"/>
                  </a:moveTo>
                  <a:cubicBezTo>
                    <a:pt x="7827" y="16555"/>
                    <a:pt x="8219" y="17229"/>
                    <a:pt x="8705" y="17871"/>
                  </a:cubicBezTo>
                  <a:cubicBezTo>
                    <a:pt x="8595" y="18248"/>
                    <a:pt x="8485" y="18608"/>
                    <a:pt x="8391" y="18984"/>
                  </a:cubicBezTo>
                  <a:cubicBezTo>
                    <a:pt x="7984" y="18404"/>
                    <a:pt x="7545" y="17840"/>
                    <a:pt x="7153" y="17260"/>
                  </a:cubicBezTo>
                  <a:cubicBezTo>
                    <a:pt x="7263" y="16805"/>
                    <a:pt x="7357" y="16351"/>
                    <a:pt x="7435" y="15881"/>
                  </a:cubicBezTo>
                  <a:close/>
                  <a:moveTo>
                    <a:pt x="2341" y="708"/>
                  </a:moveTo>
                  <a:cubicBezTo>
                    <a:pt x="3595" y="1084"/>
                    <a:pt x="4896" y="1335"/>
                    <a:pt x="6165" y="1601"/>
                  </a:cubicBezTo>
                  <a:cubicBezTo>
                    <a:pt x="7167" y="1826"/>
                    <a:pt x="8153" y="2121"/>
                    <a:pt x="9153" y="2121"/>
                  </a:cubicBezTo>
                  <a:cubicBezTo>
                    <a:pt x="9202" y="2121"/>
                    <a:pt x="9251" y="2120"/>
                    <a:pt x="9300" y="2119"/>
                  </a:cubicBezTo>
                  <a:lnTo>
                    <a:pt x="9300" y="2119"/>
                  </a:lnTo>
                  <a:cubicBezTo>
                    <a:pt x="8689" y="4015"/>
                    <a:pt x="8297" y="6006"/>
                    <a:pt x="7937" y="7997"/>
                  </a:cubicBezTo>
                  <a:cubicBezTo>
                    <a:pt x="7905" y="8012"/>
                    <a:pt x="7874" y="8044"/>
                    <a:pt x="7921" y="8075"/>
                  </a:cubicBezTo>
                  <a:cubicBezTo>
                    <a:pt x="7921" y="8075"/>
                    <a:pt x="7921" y="8091"/>
                    <a:pt x="7921" y="8091"/>
                  </a:cubicBezTo>
                  <a:cubicBezTo>
                    <a:pt x="7717" y="9219"/>
                    <a:pt x="7513" y="10363"/>
                    <a:pt x="7278" y="11476"/>
                  </a:cubicBezTo>
                  <a:cubicBezTo>
                    <a:pt x="6714" y="14188"/>
                    <a:pt x="5899" y="16962"/>
                    <a:pt x="5727" y="19752"/>
                  </a:cubicBezTo>
                  <a:cubicBezTo>
                    <a:pt x="5710" y="19746"/>
                    <a:pt x="5692" y="19742"/>
                    <a:pt x="5676" y="19742"/>
                  </a:cubicBezTo>
                  <a:cubicBezTo>
                    <a:pt x="5615" y="19742"/>
                    <a:pt x="5568" y="19785"/>
                    <a:pt x="5617" y="19846"/>
                  </a:cubicBezTo>
                  <a:cubicBezTo>
                    <a:pt x="5648" y="19878"/>
                    <a:pt x="5680" y="19925"/>
                    <a:pt x="5727" y="19972"/>
                  </a:cubicBezTo>
                  <a:cubicBezTo>
                    <a:pt x="5711" y="20034"/>
                    <a:pt x="5711" y="20097"/>
                    <a:pt x="5711" y="20160"/>
                  </a:cubicBezTo>
                  <a:cubicBezTo>
                    <a:pt x="4990" y="19862"/>
                    <a:pt x="4128" y="19799"/>
                    <a:pt x="3360" y="19627"/>
                  </a:cubicBezTo>
                  <a:cubicBezTo>
                    <a:pt x="2482" y="19423"/>
                    <a:pt x="1620" y="19204"/>
                    <a:pt x="742" y="19047"/>
                  </a:cubicBezTo>
                  <a:cubicBezTo>
                    <a:pt x="1463" y="15975"/>
                    <a:pt x="1557" y="12746"/>
                    <a:pt x="1792" y="9580"/>
                  </a:cubicBezTo>
                  <a:cubicBezTo>
                    <a:pt x="2027" y="6633"/>
                    <a:pt x="2247" y="3670"/>
                    <a:pt x="2341" y="708"/>
                  </a:cubicBezTo>
                  <a:close/>
                  <a:moveTo>
                    <a:pt x="7059" y="17621"/>
                  </a:moveTo>
                  <a:cubicBezTo>
                    <a:pt x="7419" y="18216"/>
                    <a:pt x="7811" y="18827"/>
                    <a:pt x="8282" y="19376"/>
                  </a:cubicBezTo>
                  <a:cubicBezTo>
                    <a:pt x="8203" y="19674"/>
                    <a:pt x="8109" y="19956"/>
                    <a:pt x="8046" y="20254"/>
                  </a:cubicBezTo>
                  <a:cubicBezTo>
                    <a:pt x="7811" y="20019"/>
                    <a:pt x="7592" y="19784"/>
                    <a:pt x="7388" y="19548"/>
                  </a:cubicBezTo>
                  <a:cubicBezTo>
                    <a:pt x="7169" y="19282"/>
                    <a:pt x="6949" y="19031"/>
                    <a:pt x="6761" y="18765"/>
                  </a:cubicBezTo>
                  <a:cubicBezTo>
                    <a:pt x="6871" y="18389"/>
                    <a:pt x="6965" y="17997"/>
                    <a:pt x="7059" y="17621"/>
                  </a:cubicBezTo>
                  <a:close/>
                  <a:moveTo>
                    <a:pt x="601" y="19392"/>
                  </a:moveTo>
                  <a:cubicBezTo>
                    <a:pt x="1024" y="19580"/>
                    <a:pt x="1432" y="19721"/>
                    <a:pt x="1855" y="19862"/>
                  </a:cubicBezTo>
                  <a:cubicBezTo>
                    <a:pt x="2074" y="20175"/>
                    <a:pt x="2310" y="20473"/>
                    <a:pt x="2592" y="20755"/>
                  </a:cubicBezTo>
                  <a:cubicBezTo>
                    <a:pt x="2843" y="21022"/>
                    <a:pt x="3125" y="21351"/>
                    <a:pt x="3469" y="21570"/>
                  </a:cubicBezTo>
                  <a:cubicBezTo>
                    <a:pt x="3046" y="21508"/>
                    <a:pt x="2639" y="21461"/>
                    <a:pt x="2231" y="21382"/>
                  </a:cubicBezTo>
                  <a:cubicBezTo>
                    <a:pt x="2090" y="21053"/>
                    <a:pt x="1714" y="20708"/>
                    <a:pt x="1495" y="20426"/>
                  </a:cubicBezTo>
                  <a:cubicBezTo>
                    <a:pt x="1212" y="20081"/>
                    <a:pt x="915" y="19737"/>
                    <a:pt x="601" y="19392"/>
                  </a:cubicBezTo>
                  <a:close/>
                  <a:moveTo>
                    <a:pt x="2247" y="19972"/>
                  </a:moveTo>
                  <a:lnTo>
                    <a:pt x="2247" y="19972"/>
                  </a:lnTo>
                  <a:cubicBezTo>
                    <a:pt x="2529" y="20050"/>
                    <a:pt x="2795" y="20128"/>
                    <a:pt x="3078" y="20191"/>
                  </a:cubicBezTo>
                  <a:cubicBezTo>
                    <a:pt x="3375" y="20505"/>
                    <a:pt x="3689" y="20818"/>
                    <a:pt x="3971" y="21147"/>
                  </a:cubicBezTo>
                  <a:cubicBezTo>
                    <a:pt x="4143" y="21335"/>
                    <a:pt x="4300" y="21523"/>
                    <a:pt x="4457" y="21712"/>
                  </a:cubicBezTo>
                  <a:cubicBezTo>
                    <a:pt x="4253" y="21680"/>
                    <a:pt x="4049" y="21649"/>
                    <a:pt x="3846" y="21618"/>
                  </a:cubicBezTo>
                  <a:cubicBezTo>
                    <a:pt x="3846" y="21602"/>
                    <a:pt x="3846" y="21586"/>
                    <a:pt x="3830" y="21555"/>
                  </a:cubicBezTo>
                  <a:cubicBezTo>
                    <a:pt x="3564" y="21210"/>
                    <a:pt x="3109" y="20928"/>
                    <a:pt x="2795" y="20599"/>
                  </a:cubicBezTo>
                  <a:cubicBezTo>
                    <a:pt x="2592" y="20395"/>
                    <a:pt x="2419" y="20191"/>
                    <a:pt x="2247" y="19972"/>
                  </a:cubicBezTo>
                  <a:close/>
                  <a:moveTo>
                    <a:pt x="6683" y="19016"/>
                  </a:moveTo>
                  <a:cubicBezTo>
                    <a:pt x="7043" y="19564"/>
                    <a:pt x="7466" y="20113"/>
                    <a:pt x="7952" y="20567"/>
                  </a:cubicBezTo>
                  <a:cubicBezTo>
                    <a:pt x="7843" y="21006"/>
                    <a:pt x="7749" y="21429"/>
                    <a:pt x="7655" y="21868"/>
                  </a:cubicBezTo>
                  <a:cubicBezTo>
                    <a:pt x="7451" y="21618"/>
                    <a:pt x="7231" y="21382"/>
                    <a:pt x="7028" y="21147"/>
                  </a:cubicBezTo>
                  <a:cubicBezTo>
                    <a:pt x="6777" y="20849"/>
                    <a:pt x="6510" y="20567"/>
                    <a:pt x="6244" y="20270"/>
                  </a:cubicBezTo>
                  <a:cubicBezTo>
                    <a:pt x="6416" y="19862"/>
                    <a:pt x="6557" y="19439"/>
                    <a:pt x="6683" y="19016"/>
                  </a:cubicBezTo>
                  <a:close/>
                  <a:moveTo>
                    <a:pt x="3391" y="20270"/>
                  </a:moveTo>
                  <a:cubicBezTo>
                    <a:pt x="3877" y="20379"/>
                    <a:pt x="4394" y="20505"/>
                    <a:pt x="4896" y="20567"/>
                  </a:cubicBezTo>
                  <a:cubicBezTo>
                    <a:pt x="5162" y="20881"/>
                    <a:pt x="5429" y="21179"/>
                    <a:pt x="5695" y="21492"/>
                  </a:cubicBezTo>
                  <a:cubicBezTo>
                    <a:pt x="5836" y="21665"/>
                    <a:pt x="5977" y="21837"/>
                    <a:pt x="6134" y="22009"/>
                  </a:cubicBezTo>
                  <a:cubicBezTo>
                    <a:pt x="5742" y="21931"/>
                    <a:pt x="5335" y="21853"/>
                    <a:pt x="4927" y="21790"/>
                  </a:cubicBezTo>
                  <a:cubicBezTo>
                    <a:pt x="4676" y="21492"/>
                    <a:pt x="4363" y="21194"/>
                    <a:pt x="4081" y="20928"/>
                  </a:cubicBezTo>
                  <a:cubicBezTo>
                    <a:pt x="3861" y="20693"/>
                    <a:pt x="3626" y="20489"/>
                    <a:pt x="3391" y="20270"/>
                  </a:cubicBezTo>
                  <a:close/>
                  <a:moveTo>
                    <a:pt x="6150" y="20489"/>
                  </a:moveTo>
                  <a:cubicBezTo>
                    <a:pt x="6354" y="20740"/>
                    <a:pt x="6573" y="20991"/>
                    <a:pt x="6792" y="21241"/>
                  </a:cubicBezTo>
                  <a:cubicBezTo>
                    <a:pt x="7043" y="21570"/>
                    <a:pt x="7278" y="21931"/>
                    <a:pt x="7560" y="22260"/>
                  </a:cubicBezTo>
                  <a:cubicBezTo>
                    <a:pt x="7545" y="22339"/>
                    <a:pt x="7529" y="22401"/>
                    <a:pt x="7513" y="22480"/>
                  </a:cubicBezTo>
                  <a:cubicBezTo>
                    <a:pt x="7482" y="22417"/>
                    <a:pt x="7419" y="22339"/>
                    <a:pt x="7294" y="22307"/>
                  </a:cubicBezTo>
                  <a:cubicBezTo>
                    <a:pt x="7106" y="22244"/>
                    <a:pt x="6918" y="22197"/>
                    <a:pt x="6730" y="22150"/>
                  </a:cubicBezTo>
                  <a:cubicBezTo>
                    <a:pt x="6479" y="21853"/>
                    <a:pt x="6197" y="21570"/>
                    <a:pt x="5930" y="21304"/>
                  </a:cubicBezTo>
                  <a:cubicBezTo>
                    <a:pt x="5711" y="21069"/>
                    <a:pt x="5491" y="20834"/>
                    <a:pt x="5272" y="20599"/>
                  </a:cubicBezTo>
                  <a:cubicBezTo>
                    <a:pt x="5429" y="20599"/>
                    <a:pt x="5570" y="20599"/>
                    <a:pt x="5727" y="20583"/>
                  </a:cubicBezTo>
                  <a:cubicBezTo>
                    <a:pt x="5774" y="20567"/>
                    <a:pt x="5805" y="20552"/>
                    <a:pt x="5836" y="20536"/>
                  </a:cubicBezTo>
                  <a:cubicBezTo>
                    <a:pt x="5873" y="20546"/>
                    <a:pt x="5911" y="20552"/>
                    <a:pt x="5949" y="20552"/>
                  </a:cubicBezTo>
                  <a:cubicBezTo>
                    <a:pt x="6024" y="20552"/>
                    <a:pt x="6098" y="20531"/>
                    <a:pt x="6150" y="20489"/>
                  </a:cubicBezTo>
                  <a:close/>
                  <a:moveTo>
                    <a:pt x="2031" y="0"/>
                  </a:moveTo>
                  <a:cubicBezTo>
                    <a:pt x="1865" y="0"/>
                    <a:pt x="1773" y="61"/>
                    <a:pt x="1745" y="159"/>
                  </a:cubicBezTo>
                  <a:cubicBezTo>
                    <a:pt x="1604" y="175"/>
                    <a:pt x="1479" y="253"/>
                    <a:pt x="1463" y="379"/>
                  </a:cubicBezTo>
                  <a:cubicBezTo>
                    <a:pt x="1259" y="3623"/>
                    <a:pt x="1118" y="6852"/>
                    <a:pt x="883" y="10081"/>
                  </a:cubicBezTo>
                  <a:cubicBezTo>
                    <a:pt x="664" y="13075"/>
                    <a:pt x="209" y="16053"/>
                    <a:pt x="288" y="19094"/>
                  </a:cubicBezTo>
                  <a:cubicBezTo>
                    <a:pt x="264" y="19089"/>
                    <a:pt x="239" y="19086"/>
                    <a:pt x="216" y="19086"/>
                  </a:cubicBezTo>
                  <a:cubicBezTo>
                    <a:pt x="100" y="19086"/>
                    <a:pt x="0" y="19149"/>
                    <a:pt x="52" y="19266"/>
                  </a:cubicBezTo>
                  <a:cubicBezTo>
                    <a:pt x="288" y="19721"/>
                    <a:pt x="538" y="20175"/>
                    <a:pt x="852" y="20614"/>
                  </a:cubicBezTo>
                  <a:cubicBezTo>
                    <a:pt x="1040" y="20881"/>
                    <a:pt x="1259" y="21288"/>
                    <a:pt x="1573" y="21539"/>
                  </a:cubicBezTo>
                  <a:cubicBezTo>
                    <a:pt x="1589" y="21602"/>
                    <a:pt x="1651" y="21665"/>
                    <a:pt x="1761" y="21696"/>
                  </a:cubicBezTo>
                  <a:cubicBezTo>
                    <a:pt x="1792" y="21712"/>
                    <a:pt x="1824" y="21727"/>
                    <a:pt x="1871" y="21743"/>
                  </a:cubicBezTo>
                  <a:cubicBezTo>
                    <a:pt x="1871" y="21743"/>
                    <a:pt x="1886" y="21743"/>
                    <a:pt x="1902" y="21759"/>
                  </a:cubicBezTo>
                  <a:cubicBezTo>
                    <a:pt x="1918" y="21759"/>
                    <a:pt x="1949" y="21759"/>
                    <a:pt x="1980" y="21774"/>
                  </a:cubicBezTo>
                  <a:cubicBezTo>
                    <a:pt x="3539" y="22249"/>
                    <a:pt x="5380" y="22767"/>
                    <a:pt x="6995" y="22767"/>
                  </a:cubicBezTo>
                  <a:cubicBezTo>
                    <a:pt x="7085" y="22767"/>
                    <a:pt x="7174" y="22765"/>
                    <a:pt x="7263" y="22762"/>
                  </a:cubicBezTo>
                  <a:cubicBezTo>
                    <a:pt x="7404" y="22746"/>
                    <a:pt x="7482" y="22683"/>
                    <a:pt x="7513" y="22621"/>
                  </a:cubicBezTo>
                  <a:cubicBezTo>
                    <a:pt x="7552" y="22699"/>
                    <a:pt x="7664" y="22759"/>
                    <a:pt x="7762" y="22759"/>
                  </a:cubicBezTo>
                  <a:cubicBezTo>
                    <a:pt x="7822" y="22759"/>
                    <a:pt x="7876" y="22737"/>
                    <a:pt x="7905" y="22683"/>
                  </a:cubicBezTo>
                  <a:cubicBezTo>
                    <a:pt x="7921" y="22636"/>
                    <a:pt x="7937" y="22605"/>
                    <a:pt x="7952" y="22574"/>
                  </a:cubicBezTo>
                  <a:cubicBezTo>
                    <a:pt x="8015" y="22558"/>
                    <a:pt x="8062" y="22511"/>
                    <a:pt x="8031" y="22464"/>
                  </a:cubicBezTo>
                  <a:cubicBezTo>
                    <a:pt x="8031" y="22448"/>
                    <a:pt x="8015" y="22433"/>
                    <a:pt x="8015" y="22417"/>
                  </a:cubicBezTo>
                  <a:cubicBezTo>
                    <a:pt x="9285" y="19658"/>
                    <a:pt x="10053" y="16696"/>
                    <a:pt x="10727" y="13749"/>
                  </a:cubicBezTo>
                  <a:cubicBezTo>
                    <a:pt x="11275" y="11335"/>
                    <a:pt x="12012" y="8906"/>
                    <a:pt x="12498" y="6460"/>
                  </a:cubicBezTo>
                  <a:cubicBezTo>
                    <a:pt x="12505" y="6461"/>
                    <a:pt x="12512" y="6462"/>
                    <a:pt x="12519" y="6462"/>
                  </a:cubicBezTo>
                  <a:cubicBezTo>
                    <a:pt x="12621" y="6462"/>
                    <a:pt x="12713" y="6359"/>
                    <a:pt x="12655" y="6257"/>
                  </a:cubicBezTo>
                  <a:cubicBezTo>
                    <a:pt x="12623" y="6225"/>
                    <a:pt x="12592" y="6178"/>
                    <a:pt x="12561" y="6131"/>
                  </a:cubicBezTo>
                  <a:cubicBezTo>
                    <a:pt x="12655" y="5598"/>
                    <a:pt x="12749" y="5065"/>
                    <a:pt x="12811" y="4532"/>
                  </a:cubicBezTo>
                  <a:cubicBezTo>
                    <a:pt x="13031" y="4470"/>
                    <a:pt x="13125" y="4235"/>
                    <a:pt x="12890" y="4031"/>
                  </a:cubicBezTo>
                  <a:cubicBezTo>
                    <a:pt x="12890" y="4015"/>
                    <a:pt x="12890" y="3984"/>
                    <a:pt x="12890" y="3953"/>
                  </a:cubicBezTo>
                  <a:cubicBezTo>
                    <a:pt x="12913" y="3767"/>
                    <a:pt x="12704" y="3633"/>
                    <a:pt x="12518" y="3633"/>
                  </a:cubicBezTo>
                  <a:cubicBezTo>
                    <a:pt x="12453" y="3633"/>
                    <a:pt x="12390" y="3649"/>
                    <a:pt x="12341" y="3686"/>
                  </a:cubicBezTo>
                  <a:cubicBezTo>
                    <a:pt x="11855" y="3373"/>
                    <a:pt x="11369" y="3043"/>
                    <a:pt x="10930" y="2699"/>
                  </a:cubicBezTo>
                  <a:cubicBezTo>
                    <a:pt x="10476" y="2354"/>
                    <a:pt x="10053" y="1899"/>
                    <a:pt x="9535" y="1633"/>
                  </a:cubicBezTo>
                  <a:cubicBezTo>
                    <a:pt x="9504" y="1617"/>
                    <a:pt x="9488" y="1601"/>
                    <a:pt x="9473" y="1586"/>
                  </a:cubicBezTo>
                  <a:cubicBezTo>
                    <a:pt x="8407" y="1037"/>
                    <a:pt x="7012" y="896"/>
                    <a:pt x="5821" y="661"/>
                  </a:cubicBezTo>
                  <a:cubicBezTo>
                    <a:pt x="4582" y="410"/>
                    <a:pt x="3344" y="112"/>
                    <a:pt x="2090" y="3"/>
                  </a:cubicBezTo>
                  <a:cubicBezTo>
                    <a:pt x="2069" y="1"/>
                    <a:pt x="2050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8" name="Google Shape;958;p33"/>
          <p:cNvSpPr/>
          <p:nvPr/>
        </p:nvSpPr>
        <p:spPr>
          <a:xfrm rot="-1036824">
            <a:off x="3421525" y="781320"/>
            <a:ext cx="932333" cy="512408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33"/>
          <p:cNvGrpSpPr/>
          <p:nvPr/>
        </p:nvGrpSpPr>
        <p:grpSpPr>
          <a:xfrm rot="-8593293">
            <a:off x="48531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4270180" y="3975005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11" y="3599977"/>
            <a:ext cx="2454197" cy="1379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9219" l="9961" r="89844">
                        <a14:foregroundMark x1="20605" y1="84766" x2="16211" y2="95605"/>
                        <a14:foregroundMark x1="23926" y1="93945" x2="45313" y2="94727"/>
                        <a14:foregroundMark x1="41699" y1="98340" x2="16504" y2="98340"/>
                        <a14:foregroundMark x1="52246" y1="91992" x2="57520" y2="96973"/>
                        <a14:foregroundMark x1="70605" y1="93066" x2="67871" y2="98633"/>
                        <a14:foregroundMark x1="79492" y1="94727" x2="79785" y2="9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4093" y="92913"/>
            <a:ext cx="1452537" cy="14525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-546322">
            <a:off x="978876" y="1799303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3"/>
          <p:cNvGrpSpPr/>
          <p:nvPr/>
        </p:nvGrpSpPr>
        <p:grpSpPr>
          <a:xfrm rot="474737">
            <a:off x="4811023" y="3522306"/>
            <a:ext cx="3196151" cy="757051"/>
            <a:chOff x="4345425" y="2175475"/>
            <a:chExt cx="800750" cy="176025"/>
          </a:xfrm>
        </p:grpSpPr>
        <p:sp>
          <p:nvSpPr>
            <p:cNvPr id="950" name="Google Shape;950;p3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3" name="Google Shape;953;p33"/>
          <p:cNvSpPr txBox="1">
            <a:spLocks noGrp="1"/>
          </p:cNvSpPr>
          <p:nvPr>
            <p:ph type="subTitle" idx="1"/>
          </p:nvPr>
        </p:nvSpPr>
        <p:spPr>
          <a:xfrm>
            <a:off x="4409891" y="971369"/>
            <a:ext cx="4440300" cy="30874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Do 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their best to ensure the </a:t>
            </a:r>
            <a:r>
              <a:rPr lang="en-GB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health and safety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of everyone in the group;</a:t>
            </a:r>
          </a:p>
          <a:p>
            <a:pPr marL="342900" lvl="0" indent="-342900"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Act 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as any reasonable parent would in the circumstances;</a:t>
            </a:r>
          </a:p>
          <a:p>
            <a:pPr marL="342900" lvl="0" indent="-342900"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sz="20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ake 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reasonable steps to avoid exposing pupils to dangers that are foreseeable and beyond those that the pupils can reasonably be expected to cope with;</a:t>
            </a:r>
          </a:p>
          <a:p>
            <a:pPr marL="342900" lvl="0" indent="-342900" algn="l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Inform and update parents on the tours progress</a:t>
            </a:r>
          </a:p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GB" sz="2000" dirty="0" smtClean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4" name="Google Shape;954;p33"/>
          <p:cNvSpPr txBox="1"/>
          <p:nvPr/>
        </p:nvSpPr>
        <p:spPr>
          <a:xfrm rot="20908468">
            <a:off x="1013222" y="2491449"/>
            <a:ext cx="2632876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GB" sz="3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Accompanying teachers </a:t>
            </a:r>
            <a:r>
              <a:rPr lang="en-GB" sz="3000" b="1" dirty="0" smtClean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will…</a:t>
            </a:r>
            <a:endParaRPr sz="3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958" name="Google Shape;958;p33"/>
          <p:cNvSpPr/>
          <p:nvPr/>
        </p:nvSpPr>
        <p:spPr>
          <a:xfrm rot="-1036824">
            <a:off x="3421525" y="781320"/>
            <a:ext cx="932333" cy="512408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33"/>
          <p:cNvGrpSpPr/>
          <p:nvPr/>
        </p:nvGrpSpPr>
        <p:grpSpPr>
          <a:xfrm rot="-8593293">
            <a:off x="48531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 rot="21321335">
            <a:off x="1477488" y="4446975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82" b="98849" l="3976" r="94343">
                        <a14:foregroundMark x1="22018" y1="6789" x2="87156" y2="34753"/>
                        <a14:foregroundMark x1="6422" y1="32451" x2="4434" y2="40506"/>
                        <a14:foregroundMark x1="61468" y1="92175" x2="54740" y2="95052"/>
                        <a14:foregroundMark x1="93884" y1="37745" x2="94648" y2="45685"/>
                        <a14:foregroundMark x1="16361" y1="4373" x2="20336" y2="3797"/>
                        <a14:foregroundMark x1="49235" y1="98849" x2="49847" y2="988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648" y="3723861"/>
            <a:ext cx="1068405" cy="141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797" y="41033"/>
            <a:ext cx="1510049" cy="1516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070" y="4236337"/>
            <a:ext cx="2434031" cy="79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64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16431" y="2326902"/>
            <a:ext cx="4440300" cy="972300"/>
          </a:xfrm>
        </p:spPr>
        <p:txBody>
          <a:bodyPr/>
          <a:lstStyle/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18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Cabin 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Case - Baggage size: </a:t>
            </a:r>
            <a:r>
              <a:rPr lang="en-GB" sz="1800" b="1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10kg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-  </a:t>
            </a:r>
            <a:r>
              <a:rPr lang="en-GB" sz="18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(Maximum size: 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55cm </a:t>
            </a:r>
            <a:r>
              <a:rPr lang="en-GB" sz="18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x 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40cm </a:t>
            </a:r>
            <a:r>
              <a:rPr lang="en-GB" sz="18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x 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24cm) </a:t>
            </a:r>
          </a:p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Money </a:t>
            </a:r>
            <a:r>
              <a:rPr lang="en-GB" sz="18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(£40 - £50)</a:t>
            </a:r>
          </a:p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18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Telephone </a:t>
            </a:r>
            <a:r>
              <a:rPr lang="en-GB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1800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 Mobiles permitted</a:t>
            </a:r>
            <a:r>
              <a:rPr lang="en-GB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18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Personal items labelled</a:t>
            </a:r>
          </a:p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18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Behaviour (Signed contract)</a:t>
            </a:r>
          </a:p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18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Security</a:t>
            </a:r>
          </a:p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18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Confidential Information</a:t>
            </a:r>
          </a:p>
          <a:p>
            <a:pPr marL="342900" lvl="0" indent="-342900" algn="l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GB" sz="1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Passports</a:t>
            </a:r>
            <a:r>
              <a:rPr lang="en-GB" sz="18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sent into school (a.s.a.p.)</a:t>
            </a:r>
            <a:endParaRPr lang="en-GB" sz="1800" b="1" i="1" u="sng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endParaRPr lang="en-GB" dirty="0">
              <a:latin typeface="+mn-lt"/>
            </a:endParaRPr>
          </a:p>
        </p:txBody>
      </p:sp>
      <p:sp>
        <p:nvSpPr>
          <p:cNvPr id="5" name="Google Shape;823;p30"/>
          <p:cNvSpPr txBox="1">
            <a:spLocks/>
          </p:cNvSpPr>
          <p:nvPr/>
        </p:nvSpPr>
        <p:spPr>
          <a:xfrm>
            <a:off x="816431" y="281582"/>
            <a:ext cx="770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16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Itim"/>
              <a:buNone/>
              <a:defRPr sz="52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algn="l"/>
            <a:r>
              <a:rPr lang="en-GB" sz="2800" dirty="0" smtClean="0"/>
              <a:t>Other Information… 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45" b="95565" l="9753" r="89973">
                        <a14:foregroundMark x1="18681" y1="81653" x2="46291" y2="88508"/>
                        <a14:foregroundMark x1="26511" y1="95161" x2="32143" y2="95565"/>
                        <a14:foregroundMark x1="78434" y1="94556" x2="78434" y2="94556"/>
                        <a14:foregroundMark x1="55082" y1="94556" x2="54945" y2="94960"/>
                        <a14:foregroundMark x1="67308" y1="42137" x2="67308" y2="42137"/>
                        <a14:foregroundMark x1="67308" y1="40323" x2="66484" y2="41935"/>
                        <a14:foregroundMark x1="62225" y1="5645" x2="69368" y2="6048"/>
                        <a14:foregroundMark x1="60440" y1="11492" x2="60302" y2="20363"/>
                        <a14:backgroundMark x1="51374" y1="31452" x2="51374" y2="31452"/>
                        <a14:backgroundMark x1="29670" y1="13508" x2="29670" y2="13508"/>
                        <a14:backgroundMark x1="50687" y1="68548" x2="50687" y2="68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0836" y="2827957"/>
            <a:ext cx="2895686" cy="197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26" b="90000" l="10000" r="90000">
                        <a14:foregroundMark x1="55100" y1="8426" x2="55100" y2="84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0101" y="3063028"/>
            <a:ext cx="1546087" cy="1669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3375" y1="16993" x2="44625" y2="63791"/>
                        <a14:foregroundMark x1="37250" y1="58039" x2="36250" y2="57124"/>
                        <a14:foregroundMark x1="41625" y1="52418" x2="58875" y2="68889"/>
                        <a14:foregroundMark x1="39375" y1="51373" x2="40875" y2="64052"/>
                        <a14:foregroundMark x1="32500" y1="61961" x2="41125" y2="45490"/>
                        <a14:foregroundMark x1="48000" y1="24444" x2="58625" y2="43137"/>
                        <a14:foregroundMark x1="44625" y1="33725" x2="67125" y2="30588"/>
                        <a14:foregroundMark x1="47250" y1="20523" x2="70375" y2="29020"/>
                        <a14:foregroundMark x1="69125" y1="31895" x2="62000" y2="46275"/>
                        <a14:foregroundMark x1="58625" y1="18301" x2="61500" y2="19477"/>
                        <a14:foregroundMark x1="61500" y1="19477" x2="61500" y2="19477"/>
                        <a14:foregroundMark x1="40125" y1="72549" x2="41125" y2="73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7756" y="1987826"/>
            <a:ext cx="1240311" cy="1186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3688" y="2705738"/>
            <a:ext cx="593464" cy="593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2503" y="1269029"/>
            <a:ext cx="2318628" cy="112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97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667</Words>
  <Application>Microsoft Office PowerPoint</Application>
  <PresentationFormat>On-screen Show (16:9)</PresentationFormat>
  <Paragraphs>225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Itim</vt:lpstr>
      <vt:lpstr>Muli</vt:lpstr>
      <vt:lpstr>Arial</vt:lpstr>
      <vt:lpstr>Calibri</vt:lpstr>
      <vt:lpstr>Adobe Gothic Std B</vt:lpstr>
      <vt:lpstr>Adobe Fan Heiti Std B</vt:lpstr>
      <vt:lpstr>Times New Roman</vt:lpstr>
      <vt:lpstr>Online Notebook by Slidesgo</vt:lpstr>
      <vt:lpstr>London 2022</vt:lpstr>
      <vt:lpstr>PowerPoint Presentation</vt:lpstr>
      <vt:lpstr>Day 1 – Monday 28th March 2022</vt:lpstr>
      <vt:lpstr>Day 2 – Tuesday 29th March </vt:lpstr>
      <vt:lpstr>Day 3 – Wednesday 30th March 2022</vt:lpstr>
      <vt:lpstr>Day 4 – Thursday 31st  March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2022</dc:title>
  <dc:creator>T RUSSELL</dc:creator>
  <cp:lastModifiedBy>T RUSSELL</cp:lastModifiedBy>
  <cp:revision>60</cp:revision>
  <dcterms:modified xsi:type="dcterms:W3CDTF">2022-03-16T11:26:26Z</dcterms:modified>
</cp:coreProperties>
</file>